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5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4" r:id="rId1"/>
    <p:sldMasterId id="2147483687" r:id="rId2"/>
    <p:sldMasterId id="2147483699" r:id="rId3"/>
    <p:sldMasterId id="2147483712" r:id="rId4"/>
    <p:sldMasterId id="2147483724" r:id="rId5"/>
    <p:sldMasterId id="2147483736" r:id="rId6"/>
  </p:sldMasterIdLst>
  <p:notesMasterIdLst>
    <p:notesMasterId r:id="rId36"/>
  </p:notesMasterIdLst>
  <p:handoutMasterIdLst>
    <p:handoutMasterId r:id="rId37"/>
  </p:handoutMasterIdLst>
  <p:sldIdLst>
    <p:sldId id="388" r:id="rId7"/>
    <p:sldId id="342" r:id="rId8"/>
    <p:sldId id="394" r:id="rId9"/>
    <p:sldId id="269" r:id="rId10"/>
    <p:sldId id="391" r:id="rId11"/>
    <p:sldId id="272" r:id="rId12"/>
    <p:sldId id="275" r:id="rId13"/>
    <p:sldId id="276" r:id="rId14"/>
    <p:sldId id="320" r:id="rId15"/>
    <p:sldId id="285" r:id="rId16"/>
    <p:sldId id="389" r:id="rId17"/>
    <p:sldId id="383" r:id="rId18"/>
    <p:sldId id="382" r:id="rId19"/>
    <p:sldId id="286" r:id="rId20"/>
    <p:sldId id="287" r:id="rId21"/>
    <p:sldId id="294" r:id="rId22"/>
    <p:sldId id="375" r:id="rId23"/>
    <p:sldId id="377" r:id="rId24"/>
    <p:sldId id="390" r:id="rId25"/>
    <p:sldId id="379" r:id="rId26"/>
    <p:sldId id="381" r:id="rId27"/>
    <p:sldId id="393" r:id="rId28"/>
    <p:sldId id="392" r:id="rId29"/>
    <p:sldId id="367" r:id="rId30"/>
    <p:sldId id="384" r:id="rId31"/>
    <p:sldId id="385" r:id="rId32"/>
    <p:sldId id="373" r:id="rId33"/>
    <p:sldId id="386" r:id="rId34"/>
    <p:sldId id="387" r:id="rId35"/>
  </p:sldIdLst>
  <p:sldSz cx="9144000" cy="6858000" type="screen4x3"/>
  <p:notesSz cx="6858000" cy="9144000"/>
  <p:defaultTextStyle>
    <a:lvl1pPr defTabSz="449262">
      <a:defRPr>
        <a:uFill>
          <a:solidFill/>
        </a:uFill>
        <a:latin typeface="Arial"/>
        <a:ea typeface="Arial"/>
        <a:cs typeface="Arial"/>
        <a:sym typeface="Arial"/>
      </a:defRPr>
    </a:lvl1pPr>
    <a:lvl2pPr indent="457200" defTabSz="449262">
      <a:defRPr>
        <a:uFill>
          <a:solidFill/>
        </a:uFill>
        <a:latin typeface="Arial"/>
        <a:ea typeface="Arial"/>
        <a:cs typeface="Arial"/>
        <a:sym typeface="Arial"/>
      </a:defRPr>
    </a:lvl2pPr>
    <a:lvl3pPr indent="914400" defTabSz="449262">
      <a:defRPr>
        <a:uFill>
          <a:solidFill/>
        </a:uFill>
        <a:latin typeface="Arial"/>
        <a:ea typeface="Arial"/>
        <a:cs typeface="Arial"/>
        <a:sym typeface="Arial"/>
      </a:defRPr>
    </a:lvl3pPr>
    <a:lvl4pPr indent="1371600" defTabSz="449262">
      <a:defRPr>
        <a:uFill>
          <a:solidFill/>
        </a:uFill>
        <a:latin typeface="Arial"/>
        <a:ea typeface="Arial"/>
        <a:cs typeface="Arial"/>
        <a:sym typeface="Arial"/>
      </a:defRPr>
    </a:lvl4pPr>
    <a:lvl5pPr indent="1828800" defTabSz="449262">
      <a:defRPr>
        <a:uFill>
          <a:solidFill/>
        </a:uFill>
        <a:latin typeface="Arial"/>
        <a:ea typeface="Arial"/>
        <a:cs typeface="Arial"/>
        <a:sym typeface="Arial"/>
      </a:defRPr>
    </a:lvl5pPr>
    <a:lvl6pPr indent="2286000" defTabSz="449262">
      <a:defRPr>
        <a:uFill>
          <a:solidFill/>
        </a:uFill>
        <a:latin typeface="Arial"/>
        <a:ea typeface="Arial"/>
        <a:cs typeface="Arial"/>
        <a:sym typeface="Arial"/>
      </a:defRPr>
    </a:lvl6pPr>
    <a:lvl7pPr indent="2743200" defTabSz="449262">
      <a:defRPr>
        <a:uFill>
          <a:solidFill/>
        </a:uFill>
        <a:latin typeface="Arial"/>
        <a:ea typeface="Arial"/>
        <a:cs typeface="Arial"/>
        <a:sym typeface="Arial"/>
      </a:defRPr>
    </a:lvl7pPr>
    <a:lvl8pPr indent="3200400" defTabSz="449262">
      <a:defRPr>
        <a:uFill>
          <a:solidFill/>
        </a:uFill>
        <a:latin typeface="Arial"/>
        <a:ea typeface="Arial"/>
        <a:cs typeface="Arial"/>
        <a:sym typeface="Arial"/>
      </a:defRPr>
    </a:lvl8pPr>
    <a:lvl9pPr indent="3657600" defTabSz="449262">
      <a:defRPr>
        <a:uFill>
          <a:solidFill/>
        </a:u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9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7F6E1C-4778-7E43-B507-263D84279CD6}" v="26" dt="2022-04-26T09:49:42.469"/>
  </p1510:revLst>
</p1510:revInfo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>
              <a:solidFill>
                <a:srgbClr val="2A2A89"/>
              </a:solidFill>
              <a:prstDash val="solid"/>
              <a:round/>
            </a:ln>
          </a:left>
          <a:right>
            <a:ln w="9525" cap="flat">
              <a:solidFill>
                <a:srgbClr val="2A2A89"/>
              </a:solidFill>
              <a:prstDash val="solid"/>
              <a:round/>
            </a:ln>
          </a:right>
          <a:top>
            <a:ln w="9525" cap="flat">
              <a:solidFill>
                <a:srgbClr val="2A2A89"/>
              </a:solidFill>
              <a:prstDash val="solid"/>
              <a:round/>
            </a:ln>
          </a:top>
          <a:bottom>
            <a:ln w="9525" cap="flat">
              <a:solidFill>
                <a:srgbClr val="2A2A89"/>
              </a:solidFill>
              <a:prstDash val="solid"/>
              <a:round/>
            </a:ln>
          </a:bottom>
          <a:insideH>
            <a:ln w="9525" cap="flat">
              <a:solidFill>
                <a:srgbClr val="2A2A89"/>
              </a:solidFill>
              <a:prstDash val="solid"/>
              <a:round/>
            </a:ln>
          </a:insideH>
          <a:insideV>
            <a:ln w="9525" cap="flat">
              <a:solidFill>
                <a:srgbClr val="2A2A89"/>
              </a:solidFill>
              <a:prstDash val="solid"/>
              <a:round/>
            </a:ln>
          </a:insideV>
        </a:tcBdr>
        <a:fill>
          <a:solidFill>
            <a:srgbClr val="2D2D8A">
              <a:alpha val="4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>
              <a:solidFill>
                <a:srgbClr val="2A2A89"/>
              </a:solidFill>
              <a:prstDash val="solid"/>
              <a:round/>
            </a:ln>
          </a:left>
          <a:right>
            <a:ln w="25400" cap="flat">
              <a:solidFill>
                <a:srgbClr val="2D2D8A"/>
              </a:solidFill>
              <a:prstDash val="solid"/>
              <a:round/>
            </a:ln>
          </a:right>
          <a:top>
            <a:ln w="9525" cap="flat">
              <a:solidFill>
                <a:srgbClr val="2A2A89"/>
              </a:solidFill>
              <a:prstDash val="solid"/>
              <a:round/>
            </a:ln>
          </a:top>
          <a:bottom>
            <a:ln w="9525" cap="flat">
              <a:solidFill>
                <a:srgbClr val="2A2A89"/>
              </a:solidFill>
              <a:prstDash val="solid"/>
              <a:round/>
            </a:ln>
          </a:bottom>
          <a:insideH>
            <a:ln w="9525" cap="flat">
              <a:solidFill>
                <a:srgbClr val="2A2A89"/>
              </a:solidFill>
              <a:prstDash val="solid"/>
              <a:round/>
            </a:ln>
          </a:insideH>
          <a:insideV>
            <a:ln w="9525" cap="flat">
              <a:solidFill>
                <a:srgbClr val="2A2A89"/>
              </a:solidFill>
              <a:prstDash val="solid"/>
              <a:round/>
            </a:ln>
          </a:insideV>
        </a:tcBdr>
        <a:fill>
          <a:solidFill>
            <a:srgbClr val="2D2D8A">
              <a:alpha val="40000"/>
            </a:srgbClr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D2D8A"/>
              </a:solidFill>
              <a:prstDash val="solid"/>
              <a:round/>
            </a:ln>
          </a:top>
          <a:bottom>
            <a:ln w="25400" cap="flat">
              <a:solidFill>
                <a:srgbClr val="2D2D8A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9525" cap="flat">
              <a:solidFill>
                <a:srgbClr val="2A2A89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2D2D8A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7F3F4"/>
          </a:solidFill>
        </a:fill>
      </a:tcStyle>
    </a:wholeTbl>
    <a:band2H>
      <a:tcTxStyle/>
      <a:tcStyle>
        <a:tcBdr/>
        <a:fill>
          <a:solidFill>
            <a:srgbClr val="F3F9FA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BBE0E3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BBE0E3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BBE0E3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CD9"/>
          </a:solidFill>
        </a:fill>
      </a:tcStyle>
    </a:wholeTbl>
    <a:band2H>
      <a:tcTxStyle/>
      <a:tcStyle>
        <a:tcBdr/>
        <a:fill>
          <a:solidFill>
            <a:srgbClr val="E7E7ED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D8A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D8A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2D2D8A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BE0E3"/>
          </a:solidFill>
        </a:fill>
      </a:tcStyle>
    </a:firstCol>
    <a:lastRow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BBE0E3"/>
          </a:solidFill>
        </a:fill>
      </a:tcStyle>
    </a:firstRow>
  </a:tblStyle>
  <a:tblStyle styleId="{2708684C-4D16-4618-839F-0558EEFCDFE6}" styleName="">
    <a:tblBg/>
    <a:wholeTbl>
      <a:tcTxStyle b="on" i="on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/>
        </a:fill>
      </a:tcStyle>
    </a:firstCol>
    <a:la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/>
        </a:fill>
      </a:tcStyle>
    </a:lastRow>
    <a:firstRow>
      <a:tcTxStyle b="on" i="on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/>
        </a:fill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61"/>
    <p:restoredTop sz="94514"/>
  </p:normalViewPr>
  <p:slideViewPr>
    <p:cSldViewPr snapToGrid="0" snapToObjects="1">
      <p:cViewPr varScale="1">
        <p:scale>
          <a:sx n="118" d="100"/>
          <a:sy n="118" d="100"/>
        </p:scale>
        <p:origin x="20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viewProps" Target="viewProps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microsoft.com/office/2015/10/relationships/revisionInfo" Target="revisionInfo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BF649C1-816E-C14A-916C-3C00FB91938F}" type="doc">
      <dgm:prSet loTypeId="urn:microsoft.com/office/officeart/2005/8/layout/bProcess3" loCatId="" qsTypeId="urn:microsoft.com/office/officeart/2005/8/quickstyle/simple2" qsCatId="simple" csTypeId="urn:microsoft.com/office/officeart/2005/8/colors/accent0_1" csCatId="mainScheme" phldr="1"/>
      <dgm:spPr/>
    </dgm:pt>
    <dgm:pt modelId="{66E1C70E-BCD7-E944-8025-0F2743B54C4B}">
      <dgm:prSet phldrT="[Tekst]"/>
      <dgm:spPr/>
      <dgm:t>
        <a:bodyPr/>
        <a:lstStyle/>
        <a:p>
          <a:r>
            <a:rPr lang="en-GB" dirty="0"/>
            <a:t>MPEG-1</a:t>
          </a:r>
        </a:p>
      </dgm:t>
    </dgm:pt>
    <dgm:pt modelId="{3CA036DD-6EBA-0F44-8273-AB7117A20058}" type="parTrans" cxnId="{DA051EA1-0234-D645-BF71-68DA6AAAF23D}">
      <dgm:prSet/>
      <dgm:spPr/>
      <dgm:t>
        <a:bodyPr/>
        <a:lstStyle/>
        <a:p>
          <a:endParaRPr lang="en-GB"/>
        </a:p>
      </dgm:t>
    </dgm:pt>
    <dgm:pt modelId="{3FA38CAF-613F-2449-A493-EAF27193F4E8}" type="sibTrans" cxnId="{DA051EA1-0234-D645-BF71-68DA6AAAF23D}">
      <dgm:prSet/>
      <dgm:spPr/>
      <dgm:t>
        <a:bodyPr/>
        <a:lstStyle/>
        <a:p>
          <a:endParaRPr lang="en-GB"/>
        </a:p>
      </dgm:t>
    </dgm:pt>
    <dgm:pt modelId="{7FF31076-7864-7046-8932-79C0809A2516}">
      <dgm:prSet phldrT="[Tekst]"/>
      <dgm:spPr/>
      <dgm:t>
        <a:bodyPr/>
        <a:lstStyle/>
        <a:p>
          <a:r>
            <a:rPr lang="en-GB" dirty="0"/>
            <a:t>MPEG-4</a:t>
          </a:r>
        </a:p>
      </dgm:t>
    </dgm:pt>
    <dgm:pt modelId="{3706B74D-E303-4442-AB36-17BA7070DACC}" type="parTrans" cxnId="{70A02DAB-6857-9745-B586-F2FC7EB738DB}">
      <dgm:prSet/>
      <dgm:spPr/>
      <dgm:t>
        <a:bodyPr/>
        <a:lstStyle/>
        <a:p>
          <a:endParaRPr lang="en-GB"/>
        </a:p>
      </dgm:t>
    </dgm:pt>
    <dgm:pt modelId="{B7C36F12-12DF-BF4C-8514-E91FC62177F2}" type="sibTrans" cxnId="{70A02DAB-6857-9745-B586-F2FC7EB738DB}">
      <dgm:prSet/>
      <dgm:spPr/>
      <dgm:t>
        <a:bodyPr/>
        <a:lstStyle/>
        <a:p>
          <a:endParaRPr lang="en-GB"/>
        </a:p>
      </dgm:t>
    </dgm:pt>
    <dgm:pt modelId="{006A16CC-08A4-634D-A1C8-67DD174E642B}">
      <dgm:prSet phldrT="[Tekst]"/>
      <dgm:spPr/>
      <dgm:t>
        <a:bodyPr/>
        <a:lstStyle/>
        <a:p>
          <a:r>
            <a:rPr lang="en-GB" dirty="0"/>
            <a:t>H.264/AVC</a:t>
          </a:r>
        </a:p>
      </dgm:t>
    </dgm:pt>
    <dgm:pt modelId="{4B3EF781-1919-9B48-A2E2-FFFB26242A91}" type="parTrans" cxnId="{E49AC95D-1A4A-7742-A037-44E96FE4207F}">
      <dgm:prSet/>
      <dgm:spPr/>
      <dgm:t>
        <a:bodyPr/>
        <a:lstStyle/>
        <a:p>
          <a:endParaRPr lang="en-GB"/>
        </a:p>
      </dgm:t>
    </dgm:pt>
    <dgm:pt modelId="{9BBB7035-E892-8E40-8E6B-96F6A0B110A9}" type="sibTrans" cxnId="{E49AC95D-1A4A-7742-A037-44E96FE4207F}">
      <dgm:prSet/>
      <dgm:spPr/>
      <dgm:t>
        <a:bodyPr/>
        <a:lstStyle/>
        <a:p>
          <a:endParaRPr lang="en-GB"/>
        </a:p>
      </dgm:t>
    </dgm:pt>
    <dgm:pt modelId="{E2DC9883-F859-3241-AE87-88051A42627E}">
      <dgm:prSet phldrT="[Tekst]"/>
      <dgm:spPr/>
      <dgm:t>
        <a:bodyPr/>
        <a:lstStyle/>
        <a:p>
          <a:r>
            <a:rPr lang="en-GB" dirty="0"/>
            <a:t>H.265/HEVC</a:t>
          </a:r>
        </a:p>
      </dgm:t>
    </dgm:pt>
    <dgm:pt modelId="{A4BBE09B-E832-8648-A386-0B3BF2CBD9B9}" type="parTrans" cxnId="{9C2054A6-608F-7C4D-9342-71DF2D2FFB64}">
      <dgm:prSet/>
      <dgm:spPr/>
      <dgm:t>
        <a:bodyPr/>
        <a:lstStyle/>
        <a:p>
          <a:endParaRPr lang="en-GB"/>
        </a:p>
      </dgm:t>
    </dgm:pt>
    <dgm:pt modelId="{A6076229-A8E6-F848-B783-9A2D5B99CE47}" type="sibTrans" cxnId="{9C2054A6-608F-7C4D-9342-71DF2D2FFB64}">
      <dgm:prSet/>
      <dgm:spPr/>
      <dgm:t>
        <a:bodyPr/>
        <a:lstStyle/>
        <a:p>
          <a:endParaRPr lang="en-GB"/>
        </a:p>
      </dgm:t>
    </dgm:pt>
    <dgm:pt modelId="{04AA999F-E3C8-9645-B524-3F8568FB0B26}">
      <dgm:prSet phldrT="[Tekst]"/>
      <dgm:spPr/>
      <dgm:t>
        <a:bodyPr/>
        <a:lstStyle/>
        <a:p>
          <a:r>
            <a:rPr lang="en-GB" dirty="0"/>
            <a:t>MPEG-2</a:t>
          </a:r>
        </a:p>
      </dgm:t>
    </dgm:pt>
    <dgm:pt modelId="{BE388A8D-6E5E-0B4F-9C63-1751A1E764C2}" type="parTrans" cxnId="{78468DBC-29C6-4A4C-96C9-611D512EC513}">
      <dgm:prSet/>
      <dgm:spPr/>
      <dgm:t>
        <a:bodyPr/>
        <a:lstStyle/>
        <a:p>
          <a:endParaRPr lang="en-GB"/>
        </a:p>
      </dgm:t>
    </dgm:pt>
    <dgm:pt modelId="{5D47B107-BC44-F54D-ACAE-0DE10EF75994}" type="sibTrans" cxnId="{78468DBC-29C6-4A4C-96C9-611D512EC513}">
      <dgm:prSet/>
      <dgm:spPr/>
      <dgm:t>
        <a:bodyPr/>
        <a:lstStyle/>
        <a:p>
          <a:endParaRPr lang="en-GB"/>
        </a:p>
      </dgm:t>
    </dgm:pt>
    <dgm:pt modelId="{AB8CAA5D-7E44-F24B-81E2-BEC58A38FCDD}">
      <dgm:prSet phldrT="[Tekst]"/>
      <dgm:spPr/>
      <dgm:t>
        <a:bodyPr/>
        <a:lstStyle/>
        <a:p>
          <a:r>
            <a:rPr lang="en-GB" dirty="0"/>
            <a:t>H.263</a:t>
          </a:r>
        </a:p>
      </dgm:t>
    </dgm:pt>
    <dgm:pt modelId="{0640EBDC-6AFB-8947-BA62-A8E5D4C4C2F6}" type="parTrans" cxnId="{954AD01A-9283-E044-B1A3-4BF5598F1BA1}">
      <dgm:prSet/>
      <dgm:spPr/>
      <dgm:t>
        <a:bodyPr/>
        <a:lstStyle/>
        <a:p>
          <a:endParaRPr lang="en-GB"/>
        </a:p>
      </dgm:t>
    </dgm:pt>
    <dgm:pt modelId="{ECD62E07-665F-A34A-BA31-440C4B9A48AC}" type="sibTrans" cxnId="{954AD01A-9283-E044-B1A3-4BF5598F1BA1}">
      <dgm:prSet/>
      <dgm:spPr/>
      <dgm:t>
        <a:bodyPr/>
        <a:lstStyle/>
        <a:p>
          <a:endParaRPr lang="en-GB"/>
        </a:p>
      </dgm:t>
    </dgm:pt>
    <dgm:pt modelId="{3B73C7BB-C5C8-6C40-B2BE-8F2A27D3B57B}" type="pres">
      <dgm:prSet presAssocID="{ABF649C1-816E-C14A-916C-3C00FB91938F}" presName="Name0" presStyleCnt="0">
        <dgm:presLayoutVars>
          <dgm:dir/>
          <dgm:resizeHandles val="exact"/>
        </dgm:presLayoutVars>
      </dgm:prSet>
      <dgm:spPr/>
    </dgm:pt>
    <dgm:pt modelId="{DC802A68-20CE-A44D-9B1E-1518495AB324}" type="pres">
      <dgm:prSet presAssocID="{66E1C70E-BCD7-E944-8025-0F2743B54C4B}" presName="node" presStyleLbl="node1" presStyleIdx="0" presStyleCnt="6">
        <dgm:presLayoutVars>
          <dgm:bulletEnabled val="1"/>
        </dgm:presLayoutVars>
      </dgm:prSet>
      <dgm:spPr/>
    </dgm:pt>
    <dgm:pt modelId="{AB004562-FA85-C449-B33C-B8B316708EAB}" type="pres">
      <dgm:prSet presAssocID="{3FA38CAF-613F-2449-A493-EAF27193F4E8}" presName="sibTrans" presStyleLbl="sibTrans1D1" presStyleIdx="0" presStyleCnt="5"/>
      <dgm:spPr/>
    </dgm:pt>
    <dgm:pt modelId="{E89E0481-C8BA-4845-B041-F9FD8BA81471}" type="pres">
      <dgm:prSet presAssocID="{3FA38CAF-613F-2449-A493-EAF27193F4E8}" presName="connectorText" presStyleLbl="sibTrans1D1" presStyleIdx="0" presStyleCnt="5"/>
      <dgm:spPr/>
    </dgm:pt>
    <dgm:pt modelId="{99375815-F9D1-E14E-B257-326026DA2627}" type="pres">
      <dgm:prSet presAssocID="{04AA999F-E3C8-9645-B524-3F8568FB0B26}" presName="node" presStyleLbl="node1" presStyleIdx="1" presStyleCnt="6">
        <dgm:presLayoutVars>
          <dgm:bulletEnabled val="1"/>
        </dgm:presLayoutVars>
      </dgm:prSet>
      <dgm:spPr/>
    </dgm:pt>
    <dgm:pt modelId="{4B6FF8F7-FC78-9249-B5A2-066A2FB40855}" type="pres">
      <dgm:prSet presAssocID="{5D47B107-BC44-F54D-ACAE-0DE10EF75994}" presName="sibTrans" presStyleLbl="sibTrans1D1" presStyleIdx="1" presStyleCnt="5"/>
      <dgm:spPr/>
    </dgm:pt>
    <dgm:pt modelId="{C9488775-392A-864F-8AE0-60660FFC28B5}" type="pres">
      <dgm:prSet presAssocID="{5D47B107-BC44-F54D-ACAE-0DE10EF75994}" presName="connectorText" presStyleLbl="sibTrans1D1" presStyleIdx="1" presStyleCnt="5"/>
      <dgm:spPr/>
    </dgm:pt>
    <dgm:pt modelId="{57E23A57-2B39-6740-813A-D081EBBF66EC}" type="pres">
      <dgm:prSet presAssocID="{AB8CAA5D-7E44-F24B-81E2-BEC58A38FCDD}" presName="node" presStyleLbl="node1" presStyleIdx="2" presStyleCnt="6">
        <dgm:presLayoutVars>
          <dgm:bulletEnabled val="1"/>
        </dgm:presLayoutVars>
      </dgm:prSet>
      <dgm:spPr/>
    </dgm:pt>
    <dgm:pt modelId="{748D83BE-AB89-C640-8210-4F4F4F940576}" type="pres">
      <dgm:prSet presAssocID="{ECD62E07-665F-A34A-BA31-440C4B9A48AC}" presName="sibTrans" presStyleLbl="sibTrans1D1" presStyleIdx="2" presStyleCnt="5"/>
      <dgm:spPr/>
    </dgm:pt>
    <dgm:pt modelId="{4AD47BDD-CF17-7B41-98EE-D1572AF8828B}" type="pres">
      <dgm:prSet presAssocID="{ECD62E07-665F-A34A-BA31-440C4B9A48AC}" presName="connectorText" presStyleLbl="sibTrans1D1" presStyleIdx="2" presStyleCnt="5"/>
      <dgm:spPr/>
    </dgm:pt>
    <dgm:pt modelId="{EC549E8C-1D10-BD4B-85E2-B559B7486B72}" type="pres">
      <dgm:prSet presAssocID="{7FF31076-7864-7046-8932-79C0809A2516}" presName="node" presStyleLbl="node1" presStyleIdx="3" presStyleCnt="6">
        <dgm:presLayoutVars>
          <dgm:bulletEnabled val="1"/>
        </dgm:presLayoutVars>
      </dgm:prSet>
      <dgm:spPr/>
    </dgm:pt>
    <dgm:pt modelId="{D3746485-2A7D-F04B-A020-2F282174062D}" type="pres">
      <dgm:prSet presAssocID="{B7C36F12-12DF-BF4C-8514-E91FC62177F2}" presName="sibTrans" presStyleLbl="sibTrans1D1" presStyleIdx="3" presStyleCnt="5"/>
      <dgm:spPr/>
    </dgm:pt>
    <dgm:pt modelId="{4752AFF9-184F-6F41-8F5E-6EFD0684BE8D}" type="pres">
      <dgm:prSet presAssocID="{B7C36F12-12DF-BF4C-8514-E91FC62177F2}" presName="connectorText" presStyleLbl="sibTrans1D1" presStyleIdx="3" presStyleCnt="5"/>
      <dgm:spPr/>
    </dgm:pt>
    <dgm:pt modelId="{EC54E883-5357-B543-804A-4703181ED195}" type="pres">
      <dgm:prSet presAssocID="{006A16CC-08A4-634D-A1C8-67DD174E642B}" presName="node" presStyleLbl="node1" presStyleIdx="4" presStyleCnt="6">
        <dgm:presLayoutVars>
          <dgm:bulletEnabled val="1"/>
        </dgm:presLayoutVars>
      </dgm:prSet>
      <dgm:spPr/>
    </dgm:pt>
    <dgm:pt modelId="{EA0D8FAE-31FF-DB4A-81F0-14E90007BE5E}" type="pres">
      <dgm:prSet presAssocID="{9BBB7035-E892-8E40-8E6B-96F6A0B110A9}" presName="sibTrans" presStyleLbl="sibTrans1D1" presStyleIdx="4" presStyleCnt="5"/>
      <dgm:spPr/>
    </dgm:pt>
    <dgm:pt modelId="{2D7CF85F-F0D3-3644-BCF9-91DC78BF0FA0}" type="pres">
      <dgm:prSet presAssocID="{9BBB7035-E892-8E40-8E6B-96F6A0B110A9}" presName="connectorText" presStyleLbl="sibTrans1D1" presStyleIdx="4" presStyleCnt="5"/>
      <dgm:spPr/>
    </dgm:pt>
    <dgm:pt modelId="{F4DB3903-5DED-A642-B9CF-845ACAFB9234}" type="pres">
      <dgm:prSet presAssocID="{E2DC9883-F859-3241-AE87-88051A42627E}" presName="node" presStyleLbl="node1" presStyleIdx="5" presStyleCnt="6">
        <dgm:presLayoutVars>
          <dgm:bulletEnabled val="1"/>
        </dgm:presLayoutVars>
      </dgm:prSet>
      <dgm:spPr/>
    </dgm:pt>
  </dgm:ptLst>
  <dgm:cxnLst>
    <dgm:cxn modelId="{7345C614-57A9-3846-B92F-136F79901738}" type="presOf" srcId="{E2DC9883-F859-3241-AE87-88051A42627E}" destId="{F4DB3903-5DED-A642-B9CF-845ACAFB9234}" srcOrd="0" destOrd="0" presId="urn:microsoft.com/office/officeart/2005/8/layout/bProcess3"/>
    <dgm:cxn modelId="{954AD01A-9283-E044-B1A3-4BF5598F1BA1}" srcId="{ABF649C1-816E-C14A-916C-3C00FB91938F}" destId="{AB8CAA5D-7E44-F24B-81E2-BEC58A38FCDD}" srcOrd="2" destOrd="0" parTransId="{0640EBDC-6AFB-8947-BA62-A8E5D4C4C2F6}" sibTransId="{ECD62E07-665F-A34A-BA31-440C4B9A48AC}"/>
    <dgm:cxn modelId="{0372EF26-C6D5-B543-B42E-5D87AFA83DE6}" type="presOf" srcId="{9BBB7035-E892-8E40-8E6B-96F6A0B110A9}" destId="{EA0D8FAE-31FF-DB4A-81F0-14E90007BE5E}" srcOrd="0" destOrd="0" presId="urn:microsoft.com/office/officeart/2005/8/layout/bProcess3"/>
    <dgm:cxn modelId="{D6E7EB3A-6F13-074C-AED5-F11856ACD10D}" type="presOf" srcId="{006A16CC-08A4-634D-A1C8-67DD174E642B}" destId="{EC54E883-5357-B543-804A-4703181ED195}" srcOrd="0" destOrd="0" presId="urn:microsoft.com/office/officeart/2005/8/layout/bProcess3"/>
    <dgm:cxn modelId="{94436444-D189-5048-A006-5DF6B56AEC71}" type="presOf" srcId="{ABF649C1-816E-C14A-916C-3C00FB91938F}" destId="{3B73C7BB-C5C8-6C40-B2BE-8F2A27D3B57B}" srcOrd="0" destOrd="0" presId="urn:microsoft.com/office/officeart/2005/8/layout/bProcess3"/>
    <dgm:cxn modelId="{2333BA4F-0FBE-E941-84B5-F0F52F997E24}" type="presOf" srcId="{B7C36F12-12DF-BF4C-8514-E91FC62177F2}" destId="{D3746485-2A7D-F04B-A020-2F282174062D}" srcOrd="0" destOrd="0" presId="urn:microsoft.com/office/officeart/2005/8/layout/bProcess3"/>
    <dgm:cxn modelId="{E49AC95D-1A4A-7742-A037-44E96FE4207F}" srcId="{ABF649C1-816E-C14A-916C-3C00FB91938F}" destId="{006A16CC-08A4-634D-A1C8-67DD174E642B}" srcOrd="4" destOrd="0" parTransId="{4B3EF781-1919-9B48-A2E2-FFFB26242A91}" sibTransId="{9BBB7035-E892-8E40-8E6B-96F6A0B110A9}"/>
    <dgm:cxn modelId="{63722A90-4805-0E45-98BA-55EC323744BD}" type="presOf" srcId="{66E1C70E-BCD7-E944-8025-0F2743B54C4B}" destId="{DC802A68-20CE-A44D-9B1E-1518495AB324}" srcOrd="0" destOrd="0" presId="urn:microsoft.com/office/officeart/2005/8/layout/bProcess3"/>
    <dgm:cxn modelId="{74071F9B-E68B-9347-B218-9C2721A0CD70}" type="presOf" srcId="{B7C36F12-12DF-BF4C-8514-E91FC62177F2}" destId="{4752AFF9-184F-6F41-8F5E-6EFD0684BE8D}" srcOrd="1" destOrd="0" presId="urn:microsoft.com/office/officeart/2005/8/layout/bProcess3"/>
    <dgm:cxn modelId="{AEA9019D-3441-9D41-9D4E-62032644000E}" type="presOf" srcId="{ECD62E07-665F-A34A-BA31-440C4B9A48AC}" destId="{748D83BE-AB89-C640-8210-4F4F4F940576}" srcOrd="0" destOrd="0" presId="urn:microsoft.com/office/officeart/2005/8/layout/bProcess3"/>
    <dgm:cxn modelId="{DA051EA1-0234-D645-BF71-68DA6AAAF23D}" srcId="{ABF649C1-816E-C14A-916C-3C00FB91938F}" destId="{66E1C70E-BCD7-E944-8025-0F2743B54C4B}" srcOrd="0" destOrd="0" parTransId="{3CA036DD-6EBA-0F44-8273-AB7117A20058}" sibTransId="{3FA38CAF-613F-2449-A493-EAF27193F4E8}"/>
    <dgm:cxn modelId="{9C2054A6-608F-7C4D-9342-71DF2D2FFB64}" srcId="{ABF649C1-816E-C14A-916C-3C00FB91938F}" destId="{E2DC9883-F859-3241-AE87-88051A42627E}" srcOrd="5" destOrd="0" parTransId="{A4BBE09B-E832-8648-A386-0B3BF2CBD9B9}" sibTransId="{A6076229-A8E6-F848-B783-9A2D5B99CE47}"/>
    <dgm:cxn modelId="{70A02DAB-6857-9745-B586-F2FC7EB738DB}" srcId="{ABF649C1-816E-C14A-916C-3C00FB91938F}" destId="{7FF31076-7864-7046-8932-79C0809A2516}" srcOrd="3" destOrd="0" parTransId="{3706B74D-E303-4442-AB36-17BA7070DACC}" sibTransId="{B7C36F12-12DF-BF4C-8514-E91FC62177F2}"/>
    <dgm:cxn modelId="{78468DBC-29C6-4A4C-96C9-611D512EC513}" srcId="{ABF649C1-816E-C14A-916C-3C00FB91938F}" destId="{04AA999F-E3C8-9645-B524-3F8568FB0B26}" srcOrd="1" destOrd="0" parTransId="{BE388A8D-6E5E-0B4F-9C63-1751A1E764C2}" sibTransId="{5D47B107-BC44-F54D-ACAE-0DE10EF75994}"/>
    <dgm:cxn modelId="{B4237DC5-DC29-654F-BF49-4562334C2363}" type="presOf" srcId="{7FF31076-7864-7046-8932-79C0809A2516}" destId="{EC549E8C-1D10-BD4B-85E2-B559B7486B72}" srcOrd="0" destOrd="0" presId="urn:microsoft.com/office/officeart/2005/8/layout/bProcess3"/>
    <dgm:cxn modelId="{B9AA14C6-0AC2-3246-BF85-8291E06249F8}" type="presOf" srcId="{ECD62E07-665F-A34A-BA31-440C4B9A48AC}" destId="{4AD47BDD-CF17-7B41-98EE-D1572AF8828B}" srcOrd="1" destOrd="0" presId="urn:microsoft.com/office/officeart/2005/8/layout/bProcess3"/>
    <dgm:cxn modelId="{2347BCD2-5F3C-EA42-A78C-4A0707DFDC48}" type="presOf" srcId="{9BBB7035-E892-8E40-8E6B-96F6A0B110A9}" destId="{2D7CF85F-F0D3-3644-BCF9-91DC78BF0FA0}" srcOrd="1" destOrd="0" presId="urn:microsoft.com/office/officeart/2005/8/layout/bProcess3"/>
    <dgm:cxn modelId="{1D26A9D8-D242-8E4C-BB1C-B0ABC4B32E8A}" type="presOf" srcId="{5D47B107-BC44-F54D-ACAE-0DE10EF75994}" destId="{4B6FF8F7-FC78-9249-B5A2-066A2FB40855}" srcOrd="0" destOrd="0" presId="urn:microsoft.com/office/officeart/2005/8/layout/bProcess3"/>
    <dgm:cxn modelId="{F926A3DF-0DDF-3B41-B358-3CF92DEB09AF}" type="presOf" srcId="{3FA38CAF-613F-2449-A493-EAF27193F4E8}" destId="{AB004562-FA85-C449-B33C-B8B316708EAB}" srcOrd="0" destOrd="0" presId="urn:microsoft.com/office/officeart/2005/8/layout/bProcess3"/>
    <dgm:cxn modelId="{1FA0E7E0-B0BC-154A-BC20-C25C31AEBF52}" type="presOf" srcId="{3FA38CAF-613F-2449-A493-EAF27193F4E8}" destId="{E89E0481-C8BA-4845-B041-F9FD8BA81471}" srcOrd="1" destOrd="0" presId="urn:microsoft.com/office/officeart/2005/8/layout/bProcess3"/>
    <dgm:cxn modelId="{DF1A6BF4-10A3-784D-B3F6-99E137CC1332}" type="presOf" srcId="{AB8CAA5D-7E44-F24B-81E2-BEC58A38FCDD}" destId="{57E23A57-2B39-6740-813A-D081EBBF66EC}" srcOrd="0" destOrd="0" presId="urn:microsoft.com/office/officeart/2005/8/layout/bProcess3"/>
    <dgm:cxn modelId="{51000FFB-4E95-884A-80D8-1FC7A914F8B5}" type="presOf" srcId="{04AA999F-E3C8-9645-B524-3F8568FB0B26}" destId="{99375815-F9D1-E14E-B257-326026DA2627}" srcOrd="0" destOrd="0" presId="urn:microsoft.com/office/officeart/2005/8/layout/bProcess3"/>
    <dgm:cxn modelId="{317FE3FC-B741-5047-8E41-0F3BC4B1F3A1}" type="presOf" srcId="{5D47B107-BC44-F54D-ACAE-0DE10EF75994}" destId="{C9488775-392A-864F-8AE0-60660FFC28B5}" srcOrd="1" destOrd="0" presId="urn:microsoft.com/office/officeart/2005/8/layout/bProcess3"/>
    <dgm:cxn modelId="{DFD7D346-907C-A844-B90C-80889FCBC998}" type="presParOf" srcId="{3B73C7BB-C5C8-6C40-B2BE-8F2A27D3B57B}" destId="{DC802A68-20CE-A44D-9B1E-1518495AB324}" srcOrd="0" destOrd="0" presId="urn:microsoft.com/office/officeart/2005/8/layout/bProcess3"/>
    <dgm:cxn modelId="{726FBA1D-1FE4-1B46-A4E2-4760C18ACDE4}" type="presParOf" srcId="{3B73C7BB-C5C8-6C40-B2BE-8F2A27D3B57B}" destId="{AB004562-FA85-C449-B33C-B8B316708EAB}" srcOrd="1" destOrd="0" presId="urn:microsoft.com/office/officeart/2005/8/layout/bProcess3"/>
    <dgm:cxn modelId="{A2FD1B55-14D9-554E-8CA6-0B1C9E1EFBA4}" type="presParOf" srcId="{AB004562-FA85-C449-B33C-B8B316708EAB}" destId="{E89E0481-C8BA-4845-B041-F9FD8BA81471}" srcOrd="0" destOrd="0" presId="urn:microsoft.com/office/officeart/2005/8/layout/bProcess3"/>
    <dgm:cxn modelId="{D7447981-3CD2-8043-9891-278B327589A9}" type="presParOf" srcId="{3B73C7BB-C5C8-6C40-B2BE-8F2A27D3B57B}" destId="{99375815-F9D1-E14E-B257-326026DA2627}" srcOrd="2" destOrd="0" presId="urn:microsoft.com/office/officeart/2005/8/layout/bProcess3"/>
    <dgm:cxn modelId="{1E619977-3C6D-CD4E-A412-78AC36A2EC34}" type="presParOf" srcId="{3B73C7BB-C5C8-6C40-B2BE-8F2A27D3B57B}" destId="{4B6FF8F7-FC78-9249-B5A2-066A2FB40855}" srcOrd="3" destOrd="0" presId="urn:microsoft.com/office/officeart/2005/8/layout/bProcess3"/>
    <dgm:cxn modelId="{4CB8409D-88E9-4540-A4B4-A6811B18EAC2}" type="presParOf" srcId="{4B6FF8F7-FC78-9249-B5A2-066A2FB40855}" destId="{C9488775-392A-864F-8AE0-60660FFC28B5}" srcOrd="0" destOrd="0" presId="urn:microsoft.com/office/officeart/2005/8/layout/bProcess3"/>
    <dgm:cxn modelId="{1A171829-0CF1-C942-B3E2-DA6AE00AE9E1}" type="presParOf" srcId="{3B73C7BB-C5C8-6C40-B2BE-8F2A27D3B57B}" destId="{57E23A57-2B39-6740-813A-D081EBBF66EC}" srcOrd="4" destOrd="0" presId="urn:microsoft.com/office/officeart/2005/8/layout/bProcess3"/>
    <dgm:cxn modelId="{6CFD72AE-90DB-6941-A5C7-3D22637E84B9}" type="presParOf" srcId="{3B73C7BB-C5C8-6C40-B2BE-8F2A27D3B57B}" destId="{748D83BE-AB89-C640-8210-4F4F4F940576}" srcOrd="5" destOrd="0" presId="urn:microsoft.com/office/officeart/2005/8/layout/bProcess3"/>
    <dgm:cxn modelId="{E1524012-ED6C-5C40-8AA4-F65BE0EE6AC1}" type="presParOf" srcId="{748D83BE-AB89-C640-8210-4F4F4F940576}" destId="{4AD47BDD-CF17-7B41-98EE-D1572AF8828B}" srcOrd="0" destOrd="0" presId="urn:microsoft.com/office/officeart/2005/8/layout/bProcess3"/>
    <dgm:cxn modelId="{DBD6BA2E-261B-7746-97DD-0FF2964029B1}" type="presParOf" srcId="{3B73C7BB-C5C8-6C40-B2BE-8F2A27D3B57B}" destId="{EC549E8C-1D10-BD4B-85E2-B559B7486B72}" srcOrd="6" destOrd="0" presId="urn:microsoft.com/office/officeart/2005/8/layout/bProcess3"/>
    <dgm:cxn modelId="{8A0F9AFB-814A-7D4A-8EE4-84DF1DE0D26F}" type="presParOf" srcId="{3B73C7BB-C5C8-6C40-B2BE-8F2A27D3B57B}" destId="{D3746485-2A7D-F04B-A020-2F282174062D}" srcOrd="7" destOrd="0" presId="urn:microsoft.com/office/officeart/2005/8/layout/bProcess3"/>
    <dgm:cxn modelId="{74F1D4E2-9742-B245-BB27-42653789D78E}" type="presParOf" srcId="{D3746485-2A7D-F04B-A020-2F282174062D}" destId="{4752AFF9-184F-6F41-8F5E-6EFD0684BE8D}" srcOrd="0" destOrd="0" presId="urn:microsoft.com/office/officeart/2005/8/layout/bProcess3"/>
    <dgm:cxn modelId="{E8F43BD8-31F5-7845-A83D-1E63B00D364A}" type="presParOf" srcId="{3B73C7BB-C5C8-6C40-B2BE-8F2A27D3B57B}" destId="{EC54E883-5357-B543-804A-4703181ED195}" srcOrd="8" destOrd="0" presId="urn:microsoft.com/office/officeart/2005/8/layout/bProcess3"/>
    <dgm:cxn modelId="{DE042F32-0635-CE48-B2D6-D84AEE7FD327}" type="presParOf" srcId="{3B73C7BB-C5C8-6C40-B2BE-8F2A27D3B57B}" destId="{EA0D8FAE-31FF-DB4A-81F0-14E90007BE5E}" srcOrd="9" destOrd="0" presId="urn:microsoft.com/office/officeart/2005/8/layout/bProcess3"/>
    <dgm:cxn modelId="{D353FE84-56B5-BE41-8060-5899E9B2CE14}" type="presParOf" srcId="{EA0D8FAE-31FF-DB4A-81F0-14E90007BE5E}" destId="{2D7CF85F-F0D3-3644-BCF9-91DC78BF0FA0}" srcOrd="0" destOrd="0" presId="urn:microsoft.com/office/officeart/2005/8/layout/bProcess3"/>
    <dgm:cxn modelId="{348C5B6F-AECB-5F48-90A7-6FCD0709E9EB}" type="presParOf" srcId="{3B73C7BB-C5C8-6C40-B2BE-8F2A27D3B57B}" destId="{F4DB3903-5DED-A642-B9CF-845ACAFB9234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DB7A878-B5C3-AC48-9C97-FE07BAB0DFEC}" type="doc">
      <dgm:prSet loTypeId="urn:microsoft.com/office/officeart/2008/layout/HorizontalMultiLevelHierarchy" loCatId="" qsTypeId="urn:microsoft.com/office/officeart/2005/8/quickstyle/simple2" qsCatId="simple" csTypeId="urn:microsoft.com/office/officeart/2005/8/colors/accent0_1" csCatId="mainScheme" phldr="1"/>
      <dgm:spPr/>
      <dgm:t>
        <a:bodyPr/>
        <a:lstStyle/>
        <a:p>
          <a:endParaRPr lang="en-GB"/>
        </a:p>
      </dgm:t>
    </dgm:pt>
    <dgm:pt modelId="{EF3D3B97-8AA2-6C4F-9CAE-B880DBB55C98}">
      <dgm:prSet phldrT="[Tekst]"/>
      <dgm:spPr/>
      <dgm:t>
        <a:bodyPr/>
        <a:lstStyle/>
        <a:p>
          <a:r>
            <a:rPr lang="en-GB" dirty="0"/>
            <a:t>Scene</a:t>
          </a:r>
        </a:p>
      </dgm:t>
    </dgm:pt>
    <dgm:pt modelId="{960F8CD8-04E1-3A46-8BDE-083AA5B2D086}" type="parTrans" cxnId="{44E039BA-14BB-D34D-814C-B453F31A9D11}">
      <dgm:prSet/>
      <dgm:spPr/>
      <dgm:t>
        <a:bodyPr/>
        <a:lstStyle/>
        <a:p>
          <a:endParaRPr lang="en-GB"/>
        </a:p>
      </dgm:t>
    </dgm:pt>
    <dgm:pt modelId="{6085CB02-671A-2E44-BDCB-C1D99137BAAA}" type="sibTrans" cxnId="{44E039BA-14BB-D34D-814C-B453F31A9D11}">
      <dgm:prSet/>
      <dgm:spPr/>
      <dgm:t>
        <a:bodyPr/>
        <a:lstStyle/>
        <a:p>
          <a:endParaRPr lang="en-GB"/>
        </a:p>
      </dgm:t>
    </dgm:pt>
    <dgm:pt modelId="{F4CB4E43-153E-E446-BDDA-C39C51C536EB}">
      <dgm:prSet phldrT="[Tekst]"/>
      <dgm:spPr/>
      <dgm:t>
        <a:bodyPr/>
        <a:lstStyle/>
        <a:p>
          <a:r>
            <a:rPr lang="en-GB" dirty="0"/>
            <a:t>Moving Image</a:t>
          </a:r>
        </a:p>
      </dgm:t>
    </dgm:pt>
    <dgm:pt modelId="{C398CCBB-C098-A340-ACAA-67F59DF9E834}" type="parTrans" cxnId="{DACADE29-7BBF-6E47-B44C-9247658528D3}">
      <dgm:prSet/>
      <dgm:spPr/>
      <dgm:t>
        <a:bodyPr/>
        <a:lstStyle/>
        <a:p>
          <a:endParaRPr lang="en-GB"/>
        </a:p>
      </dgm:t>
    </dgm:pt>
    <dgm:pt modelId="{45A55916-DA2A-394F-BB40-88F2B7E7181F}" type="sibTrans" cxnId="{DACADE29-7BBF-6E47-B44C-9247658528D3}">
      <dgm:prSet/>
      <dgm:spPr/>
      <dgm:t>
        <a:bodyPr/>
        <a:lstStyle/>
        <a:p>
          <a:endParaRPr lang="en-GB"/>
        </a:p>
      </dgm:t>
    </dgm:pt>
    <dgm:pt modelId="{E10E21D5-F719-7941-824D-9B9AFD332769}">
      <dgm:prSet phldrT="[Tekst]"/>
      <dgm:spPr/>
      <dgm:t>
        <a:bodyPr/>
        <a:lstStyle/>
        <a:p>
          <a:r>
            <a:rPr lang="en-GB" dirty="0"/>
            <a:t>Audio</a:t>
          </a:r>
        </a:p>
      </dgm:t>
    </dgm:pt>
    <dgm:pt modelId="{3429FB2C-7DF6-5444-A311-B75231911F14}" type="parTrans" cxnId="{3B241AD6-82FF-214E-AEDC-2EEC58A75100}">
      <dgm:prSet/>
      <dgm:spPr/>
      <dgm:t>
        <a:bodyPr/>
        <a:lstStyle/>
        <a:p>
          <a:endParaRPr lang="en-GB"/>
        </a:p>
      </dgm:t>
    </dgm:pt>
    <dgm:pt modelId="{BCB9715B-C6EC-C44F-BDD8-3234896E4AF1}" type="sibTrans" cxnId="{3B241AD6-82FF-214E-AEDC-2EEC58A75100}">
      <dgm:prSet/>
      <dgm:spPr/>
      <dgm:t>
        <a:bodyPr/>
        <a:lstStyle/>
        <a:p>
          <a:endParaRPr lang="en-GB"/>
        </a:p>
      </dgm:t>
    </dgm:pt>
    <dgm:pt modelId="{93871C7F-3A4C-B84B-B2D0-36422B09BD86}">
      <dgm:prSet phldrT="[Tekst]"/>
      <dgm:spPr/>
      <dgm:t>
        <a:bodyPr/>
        <a:lstStyle/>
        <a:p>
          <a:r>
            <a:rPr lang="en-GB" dirty="0"/>
            <a:t>Graphics</a:t>
          </a:r>
        </a:p>
      </dgm:t>
    </dgm:pt>
    <dgm:pt modelId="{EB0C628D-5B34-6C42-9BD1-CCE57CF2AC19}" type="parTrans" cxnId="{0A84A84A-B175-424C-BB72-EC68BA6CA5EB}">
      <dgm:prSet/>
      <dgm:spPr/>
      <dgm:t>
        <a:bodyPr/>
        <a:lstStyle/>
        <a:p>
          <a:endParaRPr lang="en-GB"/>
        </a:p>
      </dgm:t>
    </dgm:pt>
    <dgm:pt modelId="{F8FD3000-C1E5-AF48-9B26-598E2C892BFA}" type="sibTrans" cxnId="{0A84A84A-B175-424C-BB72-EC68BA6CA5EB}">
      <dgm:prSet/>
      <dgm:spPr/>
      <dgm:t>
        <a:bodyPr/>
        <a:lstStyle/>
        <a:p>
          <a:endParaRPr lang="en-GB"/>
        </a:p>
      </dgm:t>
    </dgm:pt>
    <dgm:pt modelId="{6D76B739-17B7-2447-9CC1-A943D79CF920}">
      <dgm:prSet phldrT="[Tekst]"/>
      <dgm:spPr/>
      <dgm:t>
        <a:bodyPr/>
        <a:lstStyle/>
        <a:p>
          <a:r>
            <a:rPr lang="en-GB" dirty="0"/>
            <a:t>Film</a:t>
          </a:r>
        </a:p>
      </dgm:t>
    </dgm:pt>
    <dgm:pt modelId="{37279A59-06FF-B241-8F7A-9B789F11E899}" type="parTrans" cxnId="{0B376235-814B-3648-94F2-403FB751C1F6}">
      <dgm:prSet/>
      <dgm:spPr/>
      <dgm:t>
        <a:bodyPr/>
        <a:lstStyle/>
        <a:p>
          <a:endParaRPr lang="en-GB"/>
        </a:p>
      </dgm:t>
    </dgm:pt>
    <dgm:pt modelId="{A870A7A5-EBB5-FE40-8CF3-512991154852}" type="sibTrans" cxnId="{0B376235-814B-3648-94F2-403FB751C1F6}">
      <dgm:prSet/>
      <dgm:spPr/>
      <dgm:t>
        <a:bodyPr/>
        <a:lstStyle/>
        <a:p>
          <a:endParaRPr lang="en-GB"/>
        </a:p>
      </dgm:t>
    </dgm:pt>
    <dgm:pt modelId="{AB38FED7-7368-A54A-88EE-68B156DEE7E1}">
      <dgm:prSet phldrT="[Tekst]"/>
      <dgm:spPr/>
      <dgm:t>
        <a:bodyPr/>
        <a:lstStyle/>
        <a:p>
          <a:r>
            <a:rPr lang="en-GB" dirty="0"/>
            <a:t>Facial Animation (Avatar)</a:t>
          </a:r>
        </a:p>
      </dgm:t>
    </dgm:pt>
    <dgm:pt modelId="{C29F2E34-53DC-FA40-9E8E-CDF59319DAE0}" type="parTrans" cxnId="{F6B60860-9493-3041-8937-7DC2E3ED285B}">
      <dgm:prSet/>
      <dgm:spPr/>
      <dgm:t>
        <a:bodyPr/>
        <a:lstStyle/>
        <a:p>
          <a:endParaRPr lang="en-GB"/>
        </a:p>
      </dgm:t>
    </dgm:pt>
    <dgm:pt modelId="{39DD135E-B490-154B-BBE9-333B2A446E74}" type="sibTrans" cxnId="{F6B60860-9493-3041-8937-7DC2E3ED285B}">
      <dgm:prSet/>
      <dgm:spPr/>
      <dgm:t>
        <a:bodyPr/>
        <a:lstStyle/>
        <a:p>
          <a:endParaRPr lang="en-GB"/>
        </a:p>
      </dgm:t>
    </dgm:pt>
    <dgm:pt modelId="{D27EF0B7-14B6-494D-ADA7-7C9B5C8331FF}">
      <dgm:prSet phldrT="[Tekst]"/>
      <dgm:spPr/>
      <dgm:t>
        <a:bodyPr/>
        <a:lstStyle/>
        <a:p>
          <a:r>
            <a:rPr lang="en-GB" dirty="0"/>
            <a:t>3D Grid</a:t>
          </a:r>
        </a:p>
      </dgm:t>
    </dgm:pt>
    <dgm:pt modelId="{409EFDBF-64C3-F74B-8AB6-8880A41775A8}" type="parTrans" cxnId="{91F9F9CC-6ADF-954F-A423-CE53F1CB86D4}">
      <dgm:prSet/>
      <dgm:spPr/>
      <dgm:t>
        <a:bodyPr/>
        <a:lstStyle/>
        <a:p>
          <a:endParaRPr lang="en-GB"/>
        </a:p>
      </dgm:t>
    </dgm:pt>
    <dgm:pt modelId="{469FE16A-CD6D-5A4F-90DE-C036CEA694E2}" type="sibTrans" cxnId="{91F9F9CC-6ADF-954F-A423-CE53F1CB86D4}">
      <dgm:prSet/>
      <dgm:spPr/>
      <dgm:t>
        <a:bodyPr/>
        <a:lstStyle/>
        <a:p>
          <a:endParaRPr lang="en-GB"/>
        </a:p>
      </dgm:t>
    </dgm:pt>
    <dgm:pt modelId="{D4B9339F-D958-FD43-BE30-50856D2D3EB5}">
      <dgm:prSet phldrT="[Tekst]"/>
      <dgm:spPr/>
      <dgm:t>
        <a:bodyPr/>
        <a:lstStyle/>
        <a:p>
          <a:r>
            <a:rPr lang="en-GB" dirty="0"/>
            <a:t>Music</a:t>
          </a:r>
        </a:p>
      </dgm:t>
    </dgm:pt>
    <dgm:pt modelId="{3B78451F-9D23-C64D-9825-F301A827D79B}" type="parTrans" cxnId="{17CFD63D-36F5-C44F-8628-30F976F2B9F2}">
      <dgm:prSet/>
      <dgm:spPr/>
      <dgm:t>
        <a:bodyPr/>
        <a:lstStyle/>
        <a:p>
          <a:endParaRPr lang="en-GB"/>
        </a:p>
      </dgm:t>
    </dgm:pt>
    <dgm:pt modelId="{E203CCE5-CF57-6A48-A79B-CA9FD39755ED}" type="sibTrans" cxnId="{17CFD63D-36F5-C44F-8628-30F976F2B9F2}">
      <dgm:prSet/>
      <dgm:spPr/>
      <dgm:t>
        <a:bodyPr/>
        <a:lstStyle/>
        <a:p>
          <a:endParaRPr lang="en-GB"/>
        </a:p>
      </dgm:t>
    </dgm:pt>
    <dgm:pt modelId="{D6D037F9-6B55-914E-9748-95785E56D875}">
      <dgm:prSet phldrT="[Tekst]"/>
      <dgm:spPr/>
      <dgm:t>
        <a:bodyPr/>
        <a:lstStyle/>
        <a:p>
          <a:r>
            <a:rPr lang="en-GB" dirty="0"/>
            <a:t>Speech</a:t>
          </a:r>
        </a:p>
      </dgm:t>
    </dgm:pt>
    <dgm:pt modelId="{F19CC9C4-B2BA-9B41-A751-E325D9D81501}" type="parTrans" cxnId="{A816084A-A960-334B-8EBD-EF340796FE33}">
      <dgm:prSet/>
      <dgm:spPr/>
      <dgm:t>
        <a:bodyPr/>
        <a:lstStyle/>
        <a:p>
          <a:endParaRPr lang="en-GB"/>
        </a:p>
      </dgm:t>
    </dgm:pt>
    <dgm:pt modelId="{A23980F6-A4AC-244F-8897-464017E03251}" type="sibTrans" cxnId="{A816084A-A960-334B-8EBD-EF340796FE33}">
      <dgm:prSet/>
      <dgm:spPr/>
      <dgm:t>
        <a:bodyPr/>
        <a:lstStyle/>
        <a:p>
          <a:endParaRPr lang="en-GB"/>
        </a:p>
      </dgm:t>
    </dgm:pt>
    <dgm:pt modelId="{5A5FA343-2C40-0E4C-8F8B-9574D6A8E293}">
      <dgm:prSet phldrT="[Tekst]"/>
      <dgm:spPr/>
      <dgm:t>
        <a:bodyPr/>
        <a:lstStyle/>
        <a:p>
          <a:r>
            <a:rPr lang="en-GB" dirty="0"/>
            <a:t>Synthetic Sound</a:t>
          </a:r>
        </a:p>
      </dgm:t>
    </dgm:pt>
    <dgm:pt modelId="{33949825-8E2A-674E-B564-E1D1EF60AF2F}" type="parTrans" cxnId="{54F60400-7E45-B944-9E9B-6B4A29CB5095}">
      <dgm:prSet/>
      <dgm:spPr/>
      <dgm:t>
        <a:bodyPr/>
        <a:lstStyle/>
        <a:p>
          <a:endParaRPr lang="en-GB"/>
        </a:p>
      </dgm:t>
    </dgm:pt>
    <dgm:pt modelId="{184A92D0-EB61-F94E-9AD1-1BA4243D3B61}" type="sibTrans" cxnId="{54F60400-7E45-B944-9E9B-6B4A29CB5095}">
      <dgm:prSet/>
      <dgm:spPr/>
      <dgm:t>
        <a:bodyPr/>
        <a:lstStyle/>
        <a:p>
          <a:endParaRPr lang="en-GB"/>
        </a:p>
      </dgm:t>
    </dgm:pt>
    <dgm:pt modelId="{A25F916B-135F-9141-A7D9-792363124052}">
      <dgm:prSet phldrT="[Tekst]"/>
      <dgm:spPr/>
      <dgm:t>
        <a:bodyPr/>
        <a:lstStyle/>
        <a:p>
          <a:r>
            <a:rPr lang="en-GB" dirty="0"/>
            <a:t>2D</a:t>
          </a:r>
        </a:p>
      </dgm:t>
    </dgm:pt>
    <dgm:pt modelId="{69B1E010-3731-B84B-899A-BCF49ECC2739}" type="parTrans" cxnId="{73634340-E6FC-CF44-B061-5F3E56A94A69}">
      <dgm:prSet/>
      <dgm:spPr/>
      <dgm:t>
        <a:bodyPr/>
        <a:lstStyle/>
        <a:p>
          <a:endParaRPr lang="en-GB"/>
        </a:p>
      </dgm:t>
    </dgm:pt>
    <dgm:pt modelId="{FDEE0AED-68B7-204E-B7CD-3C729315E9CD}" type="sibTrans" cxnId="{73634340-E6FC-CF44-B061-5F3E56A94A69}">
      <dgm:prSet/>
      <dgm:spPr/>
      <dgm:t>
        <a:bodyPr/>
        <a:lstStyle/>
        <a:p>
          <a:endParaRPr lang="en-GB"/>
        </a:p>
      </dgm:t>
    </dgm:pt>
    <dgm:pt modelId="{54D74BCD-6552-3245-97CF-05987C984DCF}">
      <dgm:prSet phldrT="[Tekst]"/>
      <dgm:spPr/>
      <dgm:t>
        <a:bodyPr/>
        <a:lstStyle/>
        <a:p>
          <a:r>
            <a:rPr lang="en-GB" dirty="0"/>
            <a:t>3D</a:t>
          </a:r>
        </a:p>
      </dgm:t>
    </dgm:pt>
    <dgm:pt modelId="{ADA19B72-521F-6547-96BD-4D68A78142A1}" type="parTrans" cxnId="{6380C6B7-FFFB-914E-B8D8-622D8F959301}">
      <dgm:prSet/>
      <dgm:spPr/>
      <dgm:t>
        <a:bodyPr/>
        <a:lstStyle/>
        <a:p>
          <a:endParaRPr lang="en-GB"/>
        </a:p>
      </dgm:t>
    </dgm:pt>
    <dgm:pt modelId="{E8C03FF9-F91D-4C4F-94A4-51B3B89FCC47}" type="sibTrans" cxnId="{6380C6B7-FFFB-914E-B8D8-622D8F959301}">
      <dgm:prSet/>
      <dgm:spPr/>
      <dgm:t>
        <a:bodyPr/>
        <a:lstStyle/>
        <a:p>
          <a:endParaRPr lang="en-GB"/>
        </a:p>
      </dgm:t>
    </dgm:pt>
    <dgm:pt modelId="{E2660227-973F-2749-9B9A-E8AD50724C67}" type="pres">
      <dgm:prSet presAssocID="{FDB7A878-B5C3-AC48-9C97-FE07BAB0DFEC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A66979BA-F99B-A646-AF7B-C8043B8CEA1B}" type="pres">
      <dgm:prSet presAssocID="{EF3D3B97-8AA2-6C4F-9CAE-B880DBB55C98}" presName="root1" presStyleCnt="0"/>
      <dgm:spPr/>
    </dgm:pt>
    <dgm:pt modelId="{D931B1B5-BC7C-174B-A93B-AAEC736ECBFB}" type="pres">
      <dgm:prSet presAssocID="{EF3D3B97-8AA2-6C4F-9CAE-B880DBB55C98}" presName="LevelOneTextNode" presStyleLbl="node0" presStyleIdx="0" presStyleCnt="1">
        <dgm:presLayoutVars>
          <dgm:chPref val="3"/>
        </dgm:presLayoutVars>
      </dgm:prSet>
      <dgm:spPr/>
    </dgm:pt>
    <dgm:pt modelId="{50806315-45A1-B94F-B03C-322E835EC138}" type="pres">
      <dgm:prSet presAssocID="{EF3D3B97-8AA2-6C4F-9CAE-B880DBB55C98}" presName="level2hierChild" presStyleCnt="0"/>
      <dgm:spPr/>
    </dgm:pt>
    <dgm:pt modelId="{DC4571C4-1A13-A140-AAA2-110FBB269290}" type="pres">
      <dgm:prSet presAssocID="{C398CCBB-C098-A340-ACAA-67F59DF9E834}" presName="conn2-1" presStyleLbl="parChTrans1D2" presStyleIdx="0" presStyleCnt="3"/>
      <dgm:spPr/>
    </dgm:pt>
    <dgm:pt modelId="{64B5944F-C6BA-694A-BCAC-A74F89773992}" type="pres">
      <dgm:prSet presAssocID="{C398CCBB-C098-A340-ACAA-67F59DF9E834}" presName="connTx" presStyleLbl="parChTrans1D2" presStyleIdx="0" presStyleCnt="3"/>
      <dgm:spPr/>
    </dgm:pt>
    <dgm:pt modelId="{10C6ADE2-85A9-604C-A0B2-8112E8103C4D}" type="pres">
      <dgm:prSet presAssocID="{F4CB4E43-153E-E446-BDDA-C39C51C536EB}" presName="root2" presStyleCnt="0"/>
      <dgm:spPr/>
    </dgm:pt>
    <dgm:pt modelId="{4A43F4D8-5DAB-2249-8CF3-BAF684C97B52}" type="pres">
      <dgm:prSet presAssocID="{F4CB4E43-153E-E446-BDDA-C39C51C536EB}" presName="LevelTwoTextNode" presStyleLbl="node2" presStyleIdx="0" presStyleCnt="3">
        <dgm:presLayoutVars>
          <dgm:chPref val="3"/>
        </dgm:presLayoutVars>
      </dgm:prSet>
      <dgm:spPr/>
    </dgm:pt>
    <dgm:pt modelId="{54AF2FF2-2477-0F4E-9870-A65C41341C31}" type="pres">
      <dgm:prSet presAssocID="{F4CB4E43-153E-E446-BDDA-C39C51C536EB}" presName="level3hierChild" presStyleCnt="0"/>
      <dgm:spPr/>
    </dgm:pt>
    <dgm:pt modelId="{C21DDB4A-0A56-CD44-95F0-B771DB7F4794}" type="pres">
      <dgm:prSet presAssocID="{37279A59-06FF-B241-8F7A-9B789F11E899}" presName="conn2-1" presStyleLbl="parChTrans1D3" presStyleIdx="0" presStyleCnt="8"/>
      <dgm:spPr/>
    </dgm:pt>
    <dgm:pt modelId="{ADC58A8C-FE8E-E24A-939C-74DD6B0C2887}" type="pres">
      <dgm:prSet presAssocID="{37279A59-06FF-B241-8F7A-9B789F11E899}" presName="connTx" presStyleLbl="parChTrans1D3" presStyleIdx="0" presStyleCnt="8"/>
      <dgm:spPr/>
    </dgm:pt>
    <dgm:pt modelId="{473994B4-D87E-B54A-8C0A-4426637BB0A0}" type="pres">
      <dgm:prSet presAssocID="{6D76B739-17B7-2447-9CC1-A943D79CF920}" presName="root2" presStyleCnt="0"/>
      <dgm:spPr/>
    </dgm:pt>
    <dgm:pt modelId="{9E665DA2-D14D-3945-A287-C56214C988F4}" type="pres">
      <dgm:prSet presAssocID="{6D76B739-17B7-2447-9CC1-A943D79CF920}" presName="LevelTwoTextNode" presStyleLbl="node3" presStyleIdx="0" presStyleCnt="8">
        <dgm:presLayoutVars>
          <dgm:chPref val="3"/>
        </dgm:presLayoutVars>
      </dgm:prSet>
      <dgm:spPr/>
    </dgm:pt>
    <dgm:pt modelId="{84C94CEF-FB5D-464E-9E27-ECA0EAE41762}" type="pres">
      <dgm:prSet presAssocID="{6D76B739-17B7-2447-9CC1-A943D79CF920}" presName="level3hierChild" presStyleCnt="0"/>
      <dgm:spPr/>
    </dgm:pt>
    <dgm:pt modelId="{57E56705-365D-834D-839D-80B53D66A1EE}" type="pres">
      <dgm:prSet presAssocID="{C29F2E34-53DC-FA40-9E8E-CDF59319DAE0}" presName="conn2-1" presStyleLbl="parChTrans1D3" presStyleIdx="1" presStyleCnt="8"/>
      <dgm:spPr/>
    </dgm:pt>
    <dgm:pt modelId="{3BF7E0DB-12B0-0542-99D8-822A082A746B}" type="pres">
      <dgm:prSet presAssocID="{C29F2E34-53DC-FA40-9E8E-CDF59319DAE0}" presName="connTx" presStyleLbl="parChTrans1D3" presStyleIdx="1" presStyleCnt="8"/>
      <dgm:spPr/>
    </dgm:pt>
    <dgm:pt modelId="{E1AAB2FE-450D-DC4A-8243-875213F38A4F}" type="pres">
      <dgm:prSet presAssocID="{AB38FED7-7368-A54A-88EE-68B156DEE7E1}" presName="root2" presStyleCnt="0"/>
      <dgm:spPr/>
    </dgm:pt>
    <dgm:pt modelId="{967377C4-6144-4C4E-9028-438499463DC8}" type="pres">
      <dgm:prSet presAssocID="{AB38FED7-7368-A54A-88EE-68B156DEE7E1}" presName="LevelTwoTextNode" presStyleLbl="node3" presStyleIdx="1" presStyleCnt="8">
        <dgm:presLayoutVars>
          <dgm:chPref val="3"/>
        </dgm:presLayoutVars>
      </dgm:prSet>
      <dgm:spPr/>
    </dgm:pt>
    <dgm:pt modelId="{E3B94CA9-7B3D-C54C-BE13-09D32A0A721C}" type="pres">
      <dgm:prSet presAssocID="{AB38FED7-7368-A54A-88EE-68B156DEE7E1}" presName="level3hierChild" presStyleCnt="0"/>
      <dgm:spPr/>
    </dgm:pt>
    <dgm:pt modelId="{27391D2E-C012-6E4A-90A4-D0824B3C0B7B}" type="pres">
      <dgm:prSet presAssocID="{409EFDBF-64C3-F74B-8AB6-8880A41775A8}" presName="conn2-1" presStyleLbl="parChTrans1D3" presStyleIdx="2" presStyleCnt="8"/>
      <dgm:spPr/>
    </dgm:pt>
    <dgm:pt modelId="{4CDCEFA2-BFBB-8F43-84D7-94BA35B48C61}" type="pres">
      <dgm:prSet presAssocID="{409EFDBF-64C3-F74B-8AB6-8880A41775A8}" presName="connTx" presStyleLbl="parChTrans1D3" presStyleIdx="2" presStyleCnt="8"/>
      <dgm:spPr/>
    </dgm:pt>
    <dgm:pt modelId="{7C0D2AB6-2F90-494A-A773-C73E9C02DB23}" type="pres">
      <dgm:prSet presAssocID="{D27EF0B7-14B6-494D-ADA7-7C9B5C8331FF}" presName="root2" presStyleCnt="0"/>
      <dgm:spPr/>
    </dgm:pt>
    <dgm:pt modelId="{46CF990B-B45C-0D4C-A0C3-9E975649C1F3}" type="pres">
      <dgm:prSet presAssocID="{D27EF0B7-14B6-494D-ADA7-7C9B5C8331FF}" presName="LevelTwoTextNode" presStyleLbl="node3" presStyleIdx="2" presStyleCnt="8">
        <dgm:presLayoutVars>
          <dgm:chPref val="3"/>
        </dgm:presLayoutVars>
      </dgm:prSet>
      <dgm:spPr/>
    </dgm:pt>
    <dgm:pt modelId="{620C909A-2A61-9745-983F-295D05AED4F8}" type="pres">
      <dgm:prSet presAssocID="{D27EF0B7-14B6-494D-ADA7-7C9B5C8331FF}" presName="level3hierChild" presStyleCnt="0"/>
      <dgm:spPr/>
    </dgm:pt>
    <dgm:pt modelId="{F107B3F3-AE31-FB4F-84DA-5711793B536C}" type="pres">
      <dgm:prSet presAssocID="{3429FB2C-7DF6-5444-A311-B75231911F14}" presName="conn2-1" presStyleLbl="parChTrans1D2" presStyleIdx="1" presStyleCnt="3"/>
      <dgm:spPr/>
    </dgm:pt>
    <dgm:pt modelId="{965C035F-C5EE-E74E-BE3F-DAE73C5994C4}" type="pres">
      <dgm:prSet presAssocID="{3429FB2C-7DF6-5444-A311-B75231911F14}" presName="connTx" presStyleLbl="parChTrans1D2" presStyleIdx="1" presStyleCnt="3"/>
      <dgm:spPr/>
    </dgm:pt>
    <dgm:pt modelId="{46353186-BF76-E843-A541-A9382E8AA27B}" type="pres">
      <dgm:prSet presAssocID="{E10E21D5-F719-7941-824D-9B9AFD332769}" presName="root2" presStyleCnt="0"/>
      <dgm:spPr/>
    </dgm:pt>
    <dgm:pt modelId="{F79A3F31-8820-5348-9B17-35B99A670862}" type="pres">
      <dgm:prSet presAssocID="{E10E21D5-F719-7941-824D-9B9AFD332769}" presName="LevelTwoTextNode" presStyleLbl="node2" presStyleIdx="1" presStyleCnt="3">
        <dgm:presLayoutVars>
          <dgm:chPref val="3"/>
        </dgm:presLayoutVars>
      </dgm:prSet>
      <dgm:spPr/>
    </dgm:pt>
    <dgm:pt modelId="{3079F3C8-B222-C047-A111-9D9FCCB96BFE}" type="pres">
      <dgm:prSet presAssocID="{E10E21D5-F719-7941-824D-9B9AFD332769}" presName="level3hierChild" presStyleCnt="0"/>
      <dgm:spPr/>
    </dgm:pt>
    <dgm:pt modelId="{B352A9E3-E7A6-3646-A914-2BD33C68F89A}" type="pres">
      <dgm:prSet presAssocID="{3B78451F-9D23-C64D-9825-F301A827D79B}" presName="conn2-1" presStyleLbl="parChTrans1D3" presStyleIdx="3" presStyleCnt="8"/>
      <dgm:spPr/>
    </dgm:pt>
    <dgm:pt modelId="{241AC029-898A-C542-8B31-BF18713BE9F1}" type="pres">
      <dgm:prSet presAssocID="{3B78451F-9D23-C64D-9825-F301A827D79B}" presName="connTx" presStyleLbl="parChTrans1D3" presStyleIdx="3" presStyleCnt="8"/>
      <dgm:spPr/>
    </dgm:pt>
    <dgm:pt modelId="{E8D4ED45-22C0-CC44-B4A4-8CC3658FC5D4}" type="pres">
      <dgm:prSet presAssocID="{D4B9339F-D958-FD43-BE30-50856D2D3EB5}" presName="root2" presStyleCnt="0"/>
      <dgm:spPr/>
    </dgm:pt>
    <dgm:pt modelId="{543EFFA9-12E9-5D45-9DDD-388B7456122D}" type="pres">
      <dgm:prSet presAssocID="{D4B9339F-D958-FD43-BE30-50856D2D3EB5}" presName="LevelTwoTextNode" presStyleLbl="node3" presStyleIdx="3" presStyleCnt="8">
        <dgm:presLayoutVars>
          <dgm:chPref val="3"/>
        </dgm:presLayoutVars>
      </dgm:prSet>
      <dgm:spPr/>
    </dgm:pt>
    <dgm:pt modelId="{2CDB4035-2626-2F4E-B6D2-448CE28AB101}" type="pres">
      <dgm:prSet presAssocID="{D4B9339F-D958-FD43-BE30-50856D2D3EB5}" presName="level3hierChild" presStyleCnt="0"/>
      <dgm:spPr/>
    </dgm:pt>
    <dgm:pt modelId="{FF24C286-8268-9F4B-9B90-AF56ADA92EC9}" type="pres">
      <dgm:prSet presAssocID="{F19CC9C4-B2BA-9B41-A751-E325D9D81501}" presName="conn2-1" presStyleLbl="parChTrans1D3" presStyleIdx="4" presStyleCnt="8"/>
      <dgm:spPr/>
    </dgm:pt>
    <dgm:pt modelId="{A13FFA03-D9A2-8242-B87B-61269AACA5EB}" type="pres">
      <dgm:prSet presAssocID="{F19CC9C4-B2BA-9B41-A751-E325D9D81501}" presName="connTx" presStyleLbl="parChTrans1D3" presStyleIdx="4" presStyleCnt="8"/>
      <dgm:spPr/>
    </dgm:pt>
    <dgm:pt modelId="{3265C6C7-A773-9449-B5EB-029A715CF4F9}" type="pres">
      <dgm:prSet presAssocID="{D6D037F9-6B55-914E-9748-95785E56D875}" presName="root2" presStyleCnt="0"/>
      <dgm:spPr/>
    </dgm:pt>
    <dgm:pt modelId="{FA0A0E85-49A0-0F4D-A46A-1867095CFF26}" type="pres">
      <dgm:prSet presAssocID="{D6D037F9-6B55-914E-9748-95785E56D875}" presName="LevelTwoTextNode" presStyleLbl="node3" presStyleIdx="4" presStyleCnt="8">
        <dgm:presLayoutVars>
          <dgm:chPref val="3"/>
        </dgm:presLayoutVars>
      </dgm:prSet>
      <dgm:spPr/>
    </dgm:pt>
    <dgm:pt modelId="{7D650D59-18EE-7B44-84A4-A491A2D88687}" type="pres">
      <dgm:prSet presAssocID="{D6D037F9-6B55-914E-9748-95785E56D875}" presName="level3hierChild" presStyleCnt="0"/>
      <dgm:spPr/>
    </dgm:pt>
    <dgm:pt modelId="{38B8070A-70AC-6D44-926E-8D63EB4CF510}" type="pres">
      <dgm:prSet presAssocID="{33949825-8E2A-674E-B564-E1D1EF60AF2F}" presName="conn2-1" presStyleLbl="parChTrans1D3" presStyleIdx="5" presStyleCnt="8"/>
      <dgm:spPr/>
    </dgm:pt>
    <dgm:pt modelId="{11EA1C49-F048-2642-A89E-72A454EA4116}" type="pres">
      <dgm:prSet presAssocID="{33949825-8E2A-674E-B564-E1D1EF60AF2F}" presName="connTx" presStyleLbl="parChTrans1D3" presStyleIdx="5" presStyleCnt="8"/>
      <dgm:spPr/>
    </dgm:pt>
    <dgm:pt modelId="{4BB3D252-DC29-D546-8FD6-34D6937B1F4A}" type="pres">
      <dgm:prSet presAssocID="{5A5FA343-2C40-0E4C-8F8B-9574D6A8E293}" presName="root2" presStyleCnt="0"/>
      <dgm:spPr/>
    </dgm:pt>
    <dgm:pt modelId="{26954D0A-4C40-3349-800D-7D48BC691417}" type="pres">
      <dgm:prSet presAssocID="{5A5FA343-2C40-0E4C-8F8B-9574D6A8E293}" presName="LevelTwoTextNode" presStyleLbl="node3" presStyleIdx="5" presStyleCnt="8">
        <dgm:presLayoutVars>
          <dgm:chPref val="3"/>
        </dgm:presLayoutVars>
      </dgm:prSet>
      <dgm:spPr/>
    </dgm:pt>
    <dgm:pt modelId="{01503A59-BCD0-5A4C-A777-D131DB06A622}" type="pres">
      <dgm:prSet presAssocID="{5A5FA343-2C40-0E4C-8F8B-9574D6A8E293}" presName="level3hierChild" presStyleCnt="0"/>
      <dgm:spPr/>
    </dgm:pt>
    <dgm:pt modelId="{8E132716-4C35-FC48-9026-C0A9C3E28AC3}" type="pres">
      <dgm:prSet presAssocID="{EB0C628D-5B34-6C42-9BD1-CCE57CF2AC19}" presName="conn2-1" presStyleLbl="parChTrans1D2" presStyleIdx="2" presStyleCnt="3"/>
      <dgm:spPr/>
    </dgm:pt>
    <dgm:pt modelId="{72856348-62B3-DC41-B516-34CD2717D1B7}" type="pres">
      <dgm:prSet presAssocID="{EB0C628D-5B34-6C42-9BD1-CCE57CF2AC19}" presName="connTx" presStyleLbl="parChTrans1D2" presStyleIdx="2" presStyleCnt="3"/>
      <dgm:spPr/>
    </dgm:pt>
    <dgm:pt modelId="{A527B6B4-43EF-AF41-93A3-B653B36142BA}" type="pres">
      <dgm:prSet presAssocID="{93871C7F-3A4C-B84B-B2D0-36422B09BD86}" presName="root2" presStyleCnt="0"/>
      <dgm:spPr/>
    </dgm:pt>
    <dgm:pt modelId="{3D28260C-21AC-784B-B508-862AA0FCD15D}" type="pres">
      <dgm:prSet presAssocID="{93871C7F-3A4C-B84B-B2D0-36422B09BD86}" presName="LevelTwoTextNode" presStyleLbl="node2" presStyleIdx="2" presStyleCnt="3">
        <dgm:presLayoutVars>
          <dgm:chPref val="3"/>
        </dgm:presLayoutVars>
      </dgm:prSet>
      <dgm:spPr/>
    </dgm:pt>
    <dgm:pt modelId="{A71F5745-D0E7-EB4F-86A5-8E80EC334F9A}" type="pres">
      <dgm:prSet presAssocID="{93871C7F-3A4C-B84B-B2D0-36422B09BD86}" presName="level3hierChild" presStyleCnt="0"/>
      <dgm:spPr/>
    </dgm:pt>
    <dgm:pt modelId="{25174DBA-7DE8-C340-AC3A-862EE8AEEFD1}" type="pres">
      <dgm:prSet presAssocID="{69B1E010-3731-B84B-899A-BCF49ECC2739}" presName="conn2-1" presStyleLbl="parChTrans1D3" presStyleIdx="6" presStyleCnt="8"/>
      <dgm:spPr/>
    </dgm:pt>
    <dgm:pt modelId="{054580D9-23A7-1D4D-84EF-43827C7151CB}" type="pres">
      <dgm:prSet presAssocID="{69B1E010-3731-B84B-899A-BCF49ECC2739}" presName="connTx" presStyleLbl="parChTrans1D3" presStyleIdx="6" presStyleCnt="8"/>
      <dgm:spPr/>
    </dgm:pt>
    <dgm:pt modelId="{BCEEA231-FADE-8548-B084-835F6F60F67E}" type="pres">
      <dgm:prSet presAssocID="{A25F916B-135F-9141-A7D9-792363124052}" presName="root2" presStyleCnt="0"/>
      <dgm:spPr/>
    </dgm:pt>
    <dgm:pt modelId="{37637D3D-FE00-5541-A0E8-43AE1DD8BB17}" type="pres">
      <dgm:prSet presAssocID="{A25F916B-135F-9141-A7D9-792363124052}" presName="LevelTwoTextNode" presStyleLbl="node3" presStyleIdx="6" presStyleCnt="8">
        <dgm:presLayoutVars>
          <dgm:chPref val="3"/>
        </dgm:presLayoutVars>
      </dgm:prSet>
      <dgm:spPr/>
    </dgm:pt>
    <dgm:pt modelId="{6F213B23-E15D-D648-9EA2-F55967A282F2}" type="pres">
      <dgm:prSet presAssocID="{A25F916B-135F-9141-A7D9-792363124052}" presName="level3hierChild" presStyleCnt="0"/>
      <dgm:spPr/>
    </dgm:pt>
    <dgm:pt modelId="{C3A1123D-F2A1-8C46-9247-BEADD3A60914}" type="pres">
      <dgm:prSet presAssocID="{ADA19B72-521F-6547-96BD-4D68A78142A1}" presName="conn2-1" presStyleLbl="parChTrans1D3" presStyleIdx="7" presStyleCnt="8"/>
      <dgm:spPr/>
    </dgm:pt>
    <dgm:pt modelId="{7B162431-9A28-3749-9BF2-7FD40A41DD9B}" type="pres">
      <dgm:prSet presAssocID="{ADA19B72-521F-6547-96BD-4D68A78142A1}" presName="connTx" presStyleLbl="parChTrans1D3" presStyleIdx="7" presStyleCnt="8"/>
      <dgm:spPr/>
    </dgm:pt>
    <dgm:pt modelId="{FE7A8125-FFBF-284B-8133-D1587F511865}" type="pres">
      <dgm:prSet presAssocID="{54D74BCD-6552-3245-97CF-05987C984DCF}" presName="root2" presStyleCnt="0"/>
      <dgm:spPr/>
    </dgm:pt>
    <dgm:pt modelId="{D4CDDBE8-B238-B741-99FC-FDCFD7DB2A9D}" type="pres">
      <dgm:prSet presAssocID="{54D74BCD-6552-3245-97CF-05987C984DCF}" presName="LevelTwoTextNode" presStyleLbl="node3" presStyleIdx="7" presStyleCnt="8">
        <dgm:presLayoutVars>
          <dgm:chPref val="3"/>
        </dgm:presLayoutVars>
      </dgm:prSet>
      <dgm:spPr/>
    </dgm:pt>
    <dgm:pt modelId="{002E9FC6-F75B-AD42-AEBA-A04C053402C4}" type="pres">
      <dgm:prSet presAssocID="{54D74BCD-6552-3245-97CF-05987C984DCF}" presName="level3hierChild" presStyleCnt="0"/>
      <dgm:spPr/>
    </dgm:pt>
  </dgm:ptLst>
  <dgm:cxnLst>
    <dgm:cxn modelId="{54F60400-7E45-B944-9E9B-6B4A29CB5095}" srcId="{E10E21D5-F719-7941-824D-9B9AFD332769}" destId="{5A5FA343-2C40-0E4C-8F8B-9574D6A8E293}" srcOrd="2" destOrd="0" parTransId="{33949825-8E2A-674E-B564-E1D1EF60AF2F}" sibTransId="{184A92D0-EB61-F94E-9AD1-1BA4243D3B61}"/>
    <dgm:cxn modelId="{DA986706-B6D9-794B-9EE9-1EE20F603D03}" type="presOf" srcId="{FDB7A878-B5C3-AC48-9C97-FE07BAB0DFEC}" destId="{E2660227-973F-2749-9B9A-E8AD50724C67}" srcOrd="0" destOrd="0" presId="urn:microsoft.com/office/officeart/2008/layout/HorizontalMultiLevelHierarchy"/>
    <dgm:cxn modelId="{6D395107-461B-EF48-8FB6-2CD40ACE8774}" type="presOf" srcId="{69B1E010-3731-B84B-899A-BCF49ECC2739}" destId="{25174DBA-7DE8-C340-AC3A-862EE8AEEFD1}" srcOrd="0" destOrd="0" presId="urn:microsoft.com/office/officeart/2008/layout/HorizontalMultiLevelHierarchy"/>
    <dgm:cxn modelId="{26B20014-CA06-A047-8E29-C1567E3D863B}" type="presOf" srcId="{3B78451F-9D23-C64D-9825-F301A827D79B}" destId="{B352A9E3-E7A6-3646-A914-2BD33C68F89A}" srcOrd="0" destOrd="0" presId="urn:microsoft.com/office/officeart/2008/layout/HorizontalMultiLevelHierarchy"/>
    <dgm:cxn modelId="{8023CA17-3FAB-5346-A710-7B0E67931BC5}" type="presOf" srcId="{A25F916B-135F-9141-A7D9-792363124052}" destId="{37637D3D-FE00-5541-A0E8-43AE1DD8BB17}" srcOrd="0" destOrd="0" presId="urn:microsoft.com/office/officeart/2008/layout/HorizontalMultiLevelHierarchy"/>
    <dgm:cxn modelId="{9AC74F18-4920-6E46-8682-3C2DE88D8F4A}" type="presOf" srcId="{37279A59-06FF-B241-8F7A-9B789F11E899}" destId="{ADC58A8C-FE8E-E24A-939C-74DD6B0C2887}" srcOrd="1" destOrd="0" presId="urn:microsoft.com/office/officeart/2008/layout/HorizontalMultiLevelHierarchy"/>
    <dgm:cxn modelId="{7A9D4D1B-1D59-3C42-868E-673DA48FE3CC}" type="presOf" srcId="{EF3D3B97-8AA2-6C4F-9CAE-B880DBB55C98}" destId="{D931B1B5-BC7C-174B-A93B-AAEC736ECBFB}" srcOrd="0" destOrd="0" presId="urn:microsoft.com/office/officeart/2008/layout/HorizontalMultiLevelHierarchy"/>
    <dgm:cxn modelId="{C2A8B91B-5534-7649-AD5B-D7A539BC5953}" type="presOf" srcId="{EB0C628D-5B34-6C42-9BD1-CCE57CF2AC19}" destId="{72856348-62B3-DC41-B516-34CD2717D1B7}" srcOrd="1" destOrd="0" presId="urn:microsoft.com/office/officeart/2008/layout/HorizontalMultiLevelHierarchy"/>
    <dgm:cxn modelId="{24F9A91E-C9C2-C24A-B68E-30C49295173A}" type="presOf" srcId="{33949825-8E2A-674E-B564-E1D1EF60AF2F}" destId="{11EA1C49-F048-2642-A89E-72A454EA4116}" srcOrd="1" destOrd="0" presId="urn:microsoft.com/office/officeart/2008/layout/HorizontalMultiLevelHierarchy"/>
    <dgm:cxn modelId="{DACADE29-7BBF-6E47-B44C-9247658528D3}" srcId="{EF3D3B97-8AA2-6C4F-9CAE-B880DBB55C98}" destId="{F4CB4E43-153E-E446-BDDA-C39C51C536EB}" srcOrd="0" destOrd="0" parTransId="{C398CCBB-C098-A340-ACAA-67F59DF9E834}" sibTransId="{45A55916-DA2A-394F-BB40-88F2B7E7181F}"/>
    <dgm:cxn modelId="{EC070435-6877-9642-80EA-CB1A814901FB}" type="presOf" srcId="{409EFDBF-64C3-F74B-8AB6-8880A41775A8}" destId="{27391D2E-C012-6E4A-90A4-D0824B3C0B7B}" srcOrd="0" destOrd="0" presId="urn:microsoft.com/office/officeart/2008/layout/HorizontalMultiLevelHierarchy"/>
    <dgm:cxn modelId="{0B376235-814B-3648-94F2-403FB751C1F6}" srcId="{F4CB4E43-153E-E446-BDDA-C39C51C536EB}" destId="{6D76B739-17B7-2447-9CC1-A943D79CF920}" srcOrd="0" destOrd="0" parTransId="{37279A59-06FF-B241-8F7A-9B789F11E899}" sibTransId="{A870A7A5-EBB5-FE40-8CF3-512991154852}"/>
    <dgm:cxn modelId="{AF76C836-235F-7B46-AA8E-FA39B1B0BBB8}" type="presOf" srcId="{EB0C628D-5B34-6C42-9BD1-CCE57CF2AC19}" destId="{8E132716-4C35-FC48-9026-C0A9C3E28AC3}" srcOrd="0" destOrd="0" presId="urn:microsoft.com/office/officeart/2008/layout/HorizontalMultiLevelHierarchy"/>
    <dgm:cxn modelId="{03FD9138-FA16-964F-97E6-CE6A4C0FF872}" type="presOf" srcId="{6D76B739-17B7-2447-9CC1-A943D79CF920}" destId="{9E665DA2-D14D-3945-A287-C56214C988F4}" srcOrd="0" destOrd="0" presId="urn:microsoft.com/office/officeart/2008/layout/HorizontalMultiLevelHierarchy"/>
    <dgm:cxn modelId="{17CFD63D-36F5-C44F-8628-30F976F2B9F2}" srcId="{E10E21D5-F719-7941-824D-9B9AFD332769}" destId="{D4B9339F-D958-FD43-BE30-50856D2D3EB5}" srcOrd="0" destOrd="0" parTransId="{3B78451F-9D23-C64D-9825-F301A827D79B}" sibTransId="{E203CCE5-CF57-6A48-A79B-CA9FD39755ED}"/>
    <dgm:cxn modelId="{73634340-E6FC-CF44-B061-5F3E56A94A69}" srcId="{93871C7F-3A4C-B84B-B2D0-36422B09BD86}" destId="{A25F916B-135F-9141-A7D9-792363124052}" srcOrd="0" destOrd="0" parTransId="{69B1E010-3731-B84B-899A-BCF49ECC2739}" sibTransId="{FDEE0AED-68B7-204E-B7CD-3C729315E9CD}"/>
    <dgm:cxn modelId="{BA225541-9D8D-A74E-880A-11F6A8BC8162}" type="presOf" srcId="{ADA19B72-521F-6547-96BD-4D68A78142A1}" destId="{7B162431-9A28-3749-9BF2-7FD40A41DD9B}" srcOrd="1" destOrd="0" presId="urn:microsoft.com/office/officeart/2008/layout/HorizontalMultiLevelHierarchy"/>
    <dgm:cxn modelId="{A816084A-A960-334B-8EBD-EF340796FE33}" srcId="{E10E21D5-F719-7941-824D-9B9AFD332769}" destId="{D6D037F9-6B55-914E-9748-95785E56D875}" srcOrd="1" destOrd="0" parTransId="{F19CC9C4-B2BA-9B41-A751-E325D9D81501}" sibTransId="{A23980F6-A4AC-244F-8897-464017E03251}"/>
    <dgm:cxn modelId="{0A84A84A-B175-424C-BB72-EC68BA6CA5EB}" srcId="{EF3D3B97-8AA2-6C4F-9CAE-B880DBB55C98}" destId="{93871C7F-3A4C-B84B-B2D0-36422B09BD86}" srcOrd="2" destOrd="0" parTransId="{EB0C628D-5B34-6C42-9BD1-CCE57CF2AC19}" sibTransId="{F8FD3000-C1E5-AF48-9B26-598E2C892BFA}"/>
    <dgm:cxn modelId="{8D57B94D-DDF5-904E-9557-4297EBA9F32B}" type="presOf" srcId="{C398CCBB-C098-A340-ACAA-67F59DF9E834}" destId="{DC4571C4-1A13-A140-AAA2-110FBB269290}" srcOrd="0" destOrd="0" presId="urn:microsoft.com/office/officeart/2008/layout/HorizontalMultiLevelHierarchy"/>
    <dgm:cxn modelId="{1682CC5B-852C-F445-9A67-F20658AE52DF}" type="presOf" srcId="{F19CC9C4-B2BA-9B41-A751-E325D9D81501}" destId="{FF24C286-8268-9F4B-9B90-AF56ADA92EC9}" srcOrd="0" destOrd="0" presId="urn:microsoft.com/office/officeart/2008/layout/HorizontalMultiLevelHierarchy"/>
    <dgm:cxn modelId="{F6B60860-9493-3041-8937-7DC2E3ED285B}" srcId="{F4CB4E43-153E-E446-BDDA-C39C51C536EB}" destId="{AB38FED7-7368-A54A-88EE-68B156DEE7E1}" srcOrd="1" destOrd="0" parTransId="{C29F2E34-53DC-FA40-9E8E-CDF59319DAE0}" sibTransId="{39DD135E-B490-154B-BBE9-333B2A446E74}"/>
    <dgm:cxn modelId="{6CB8AE61-2665-E047-A3B2-306082591C5C}" type="presOf" srcId="{5A5FA343-2C40-0E4C-8F8B-9574D6A8E293}" destId="{26954D0A-4C40-3349-800D-7D48BC691417}" srcOrd="0" destOrd="0" presId="urn:microsoft.com/office/officeart/2008/layout/HorizontalMultiLevelHierarchy"/>
    <dgm:cxn modelId="{874B3E68-8E15-E745-AAAC-47D2AC262AB8}" type="presOf" srcId="{93871C7F-3A4C-B84B-B2D0-36422B09BD86}" destId="{3D28260C-21AC-784B-B508-862AA0FCD15D}" srcOrd="0" destOrd="0" presId="urn:microsoft.com/office/officeart/2008/layout/HorizontalMultiLevelHierarchy"/>
    <dgm:cxn modelId="{AC4CD972-CDC8-654C-9A10-BFF777AB2B15}" type="presOf" srcId="{D27EF0B7-14B6-494D-ADA7-7C9B5C8331FF}" destId="{46CF990B-B45C-0D4C-A0C3-9E975649C1F3}" srcOrd="0" destOrd="0" presId="urn:microsoft.com/office/officeart/2008/layout/HorizontalMultiLevelHierarchy"/>
    <dgm:cxn modelId="{8DCB6279-1936-7D4F-A7CE-C5CF2DC2DDA4}" type="presOf" srcId="{54D74BCD-6552-3245-97CF-05987C984DCF}" destId="{D4CDDBE8-B238-B741-99FC-FDCFD7DB2A9D}" srcOrd="0" destOrd="0" presId="urn:microsoft.com/office/officeart/2008/layout/HorizontalMultiLevelHierarchy"/>
    <dgm:cxn modelId="{D89A237A-58AA-7547-9246-38D9CB3F0B8E}" type="presOf" srcId="{409EFDBF-64C3-F74B-8AB6-8880A41775A8}" destId="{4CDCEFA2-BFBB-8F43-84D7-94BA35B48C61}" srcOrd="1" destOrd="0" presId="urn:microsoft.com/office/officeart/2008/layout/HorizontalMultiLevelHierarchy"/>
    <dgm:cxn modelId="{49E3E389-C0D8-0747-BB49-4010A5080EBF}" type="presOf" srcId="{C29F2E34-53DC-FA40-9E8E-CDF59319DAE0}" destId="{57E56705-365D-834D-839D-80B53D66A1EE}" srcOrd="0" destOrd="0" presId="urn:microsoft.com/office/officeart/2008/layout/HorizontalMultiLevelHierarchy"/>
    <dgm:cxn modelId="{37E2DC98-6B27-1248-A2E6-41C125EDD6A7}" type="presOf" srcId="{F4CB4E43-153E-E446-BDDA-C39C51C536EB}" destId="{4A43F4D8-5DAB-2249-8CF3-BAF684C97B52}" srcOrd="0" destOrd="0" presId="urn:microsoft.com/office/officeart/2008/layout/HorizontalMultiLevelHierarchy"/>
    <dgm:cxn modelId="{D79DC5AB-F25C-E441-9474-EEA6DFA71012}" type="presOf" srcId="{D6D037F9-6B55-914E-9748-95785E56D875}" destId="{FA0A0E85-49A0-0F4D-A46A-1867095CFF26}" srcOrd="0" destOrd="0" presId="urn:microsoft.com/office/officeart/2008/layout/HorizontalMultiLevelHierarchy"/>
    <dgm:cxn modelId="{9BBDBDAD-51C2-154D-AFF4-54A7F8E0E108}" type="presOf" srcId="{3B78451F-9D23-C64D-9825-F301A827D79B}" destId="{241AC029-898A-C542-8B31-BF18713BE9F1}" srcOrd="1" destOrd="0" presId="urn:microsoft.com/office/officeart/2008/layout/HorizontalMultiLevelHierarchy"/>
    <dgm:cxn modelId="{5B8C13AE-0DC2-F94D-BB97-D32E9ABAE422}" type="presOf" srcId="{D4B9339F-D958-FD43-BE30-50856D2D3EB5}" destId="{543EFFA9-12E9-5D45-9DDD-388B7456122D}" srcOrd="0" destOrd="0" presId="urn:microsoft.com/office/officeart/2008/layout/HorizontalMultiLevelHierarchy"/>
    <dgm:cxn modelId="{6380C6B7-FFFB-914E-B8D8-622D8F959301}" srcId="{93871C7F-3A4C-B84B-B2D0-36422B09BD86}" destId="{54D74BCD-6552-3245-97CF-05987C984DCF}" srcOrd="1" destOrd="0" parTransId="{ADA19B72-521F-6547-96BD-4D68A78142A1}" sibTransId="{E8C03FF9-F91D-4C4F-94A4-51B3B89FCC47}"/>
    <dgm:cxn modelId="{14AED7B9-10A5-D84C-925F-E29419B77213}" type="presOf" srcId="{F19CC9C4-B2BA-9B41-A751-E325D9D81501}" destId="{A13FFA03-D9A2-8242-B87B-61269AACA5EB}" srcOrd="1" destOrd="0" presId="urn:microsoft.com/office/officeart/2008/layout/HorizontalMultiLevelHierarchy"/>
    <dgm:cxn modelId="{44E039BA-14BB-D34D-814C-B453F31A9D11}" srcId="{FDB7A878-B5C3-AC48-9C97-FE07BAB0DFEC}" destId="{EF3D3B97-8AA2-6C4F-9CAE-B880DBB55C98}" srcOrd="0" destOrd="0" parTransId="{960F8CD8-04E1-3A46-8BDE-083AA5B2D086}" sibTransId="{6085CB02-671A-2E44-BDCB-C1D99137BAAA}"/>
    <dgm:cxn modelId="{22BE18BE-3239-B04B-B371-9DA6071CF269}" type="presOf" srcId="{33949825-8E2A-674E-B564-E1D1EF60AF2F}" destId="{38B8070A-70AC-6D44-926E-8D63EB4CF510}" srcOrd="0" destOrd="0" presId="urn:microsoft.com/office/officeart/2008/layout/HorizontalMultiLevelHierarchy"/>
    <dgm:cxn modelId="{318A6FC3-5D3D-3C43-B9B7-4B3CC8B24C2B}" type="presOf" srcId="{ADA19B72-521F-6547-96BD-4D68A78142A1}" destId="{C3A1123D-F2A1-8C46-9247-BEADD3A60914}" srcOrd="0" destOrd="0" presId="urn:microsoft.com/office/officeart/2008/layout/HorizontalMultiLevelHierarchy"/>
    <dgm:cxn modelId="{398F2EC5-B5A0-6143-A08B-A07218A47446}" type="presOf" srcId="{3429FB2C-7DF6-5444-A311-B75231911F14}" destId="{965C035F-C5EE-E74E-BE3F-DAE73C5994C4}" srcOrd="1" destOrd="0" presId="urn:microsoft.com/office/officeart/2008/layout/HorizontalMultiLevelHierarchy"/>
    <dgm:cxn modelId="{E0777DC6-4E44-054E-86EC-9900C71EE51E}" type="presOf" srcId="{C29F2E34-53DC-FA40-9E8E-CDF59319DAE0}" destId="{3BF7E0DB-12B0-0542-99D8-822A082A746B}" srcOrd="1" destOrd="0" presId="urn:microsoft.com/office/officeart/2008/layout/HorizontalMultiLevelHierarchy"/>
    <dgm:cxn modelId="{91F9F9CC-6ADF-954F-A423-CE53F1CB86D4}" srcId="{F4CB4E43-153E-E446-BDDA-C39C51C536EB}" destId="{D27EF0B7-14B6-494D-ADA7-7C9B5C8331FF}" srcOrd="2" destOrd="0" parTransId="{409EFDBF-64C3-F74B-8AB6-8880A41775A8}" sibTransId="{469FE16A-CD6D-5A4F-90DE-C036CEA694E2}"/>
    <dgm:cxn modelId="{3B241AD6-82FF-214E-AEDC-2EEC58A75100}" srcId="{EF3D3B97-8AA2-6C4F-9CAE-B880DBB55C98}" destId="{E10E21D5-F719-7941-824D-9B9AFD332769}" srcOrd="1" destOrd="0" parTransId="{3429FB2C-7DF6-5444-A311-B75231911F14}" sibTransId="{BCB9715B-C6EC-C44F-BDD8-3234896E4AF1}"/>
    <dgm:cxn modelId="{F839A4D8-70E4-0A4E-88C8-CEF397AC3BF2}" type="presOf" srcId="{3429FB2C-7DF6-5444-A311-B75231911F14}" destId="{F107B3F3-AE31-FB4F-84DA-5711793B536C}" srcOrd="0" destOrd="0" presId="urn:microsoft.com/office/officeart/2008/layout/HorizontalMultiLevelHierarchy"/>
    <dgm:cxn modelId="{F83999E7-6DCD-4E49-9E26-98852DF820F6}" type="presOf" srcId="{69B1E010-3731-B84B-899A-BCF49ECC2739}" destId="{054580D9-23A7-1D4D-84EF-43827C7151CB}" srcOrd="1" destOrd="0" presId="urn:microsoft.com/office/officeart/2008/layout/HorizontalMultiLevelHierarchy"/>
    <dgm:cxn modelId="{958A8EED-F334-054B-8866-EE127EB94D9F}" type="presOf" srcId="{C398CCBB-C098-A340-ACAA-67F59DF9E834}" destId="{64B5944F-C6BA-694A-BCAC-A74F89773992}" srcOrd="1" destOrd="0" presId="urn:microsoft.com/office/officeart/2008/layout/HorizontalMultiLevelHierarchy"/>
    <dgm:cxn modelId="{DE61FBF6-F2F3-124E-83ED-3E8BBD7A68B3}" type="presOf" srcId="{E10E21D5-F719-7941-824D-9B9AFD332769}" destId="{F79A3F31-8820-5348-9B17-35B99A670862}" srcOrd="0" destOrd="0" presId="urn:microsoft.com/office/officeart/2008/layout/HorizontalMultiLevelHierarchy"/>
    <dgm:cxn modelId="{9E74ECF7-3D60-8641-8312-C04FE1887FE9}" type="presOf" srcId="{37279A59-06FF-B241-8F7A-9B789F11E899}" destId="{C21DDB4A-0A56-CD44-95F0-B771DB7F4794}" srcOrd="0" destOrd="0" presId="urn:microsoft.com/office/officeart/2008/layout/HorizontalMultiLevelHierarchy"/>
    <dgm:cxn modelId="{8EA460FB-14A2-B942-9D28-35CA0B2B4B83}" type="presOf" srcId="{AB38FED7-7368-A54A-88EE-68B156DEE7E1}" destId="{967377C4-6144-4C4E-9028-438499463DC8}" srcOrd="0" destOrd="0" presId="urn:microsoft.com/office/officeart/2008/layout/HorizontalMultiLevelHierarchy"/>
    <dgm:cxn modelId="{89D3B0C3-552F-2F4D-AF38-613453C66273}" type="presParOf" srcId="{E2660227-973F-2749-9B9A-E8AD50724C67}" destId="{A66979BA-F99B-A646-AF7B-C8043B8CEA1B}" srcOrd="0" destOrd="0" presId="urn:microsoft.com/office/officeart/2008/layout/HorizontalMultiLevelHierarchy"/>
    <dgm:cxn modelId="{9C3AC9AF-D585-9340-9EB6-7D745CC115E0}" type="presParOf" srcId="{A66979BA-F99B-A646-AF7B-C8043B8CEA1B}" destId="{D931B1B5-BC7C-174B-A93B-AAEC736ECBFB}" srcOrd="0" destOrd="0" presId="urn:microsoft.com/office/officeart/2008/layout/HorizontalMultiLevelHierarchy"/>
    <dgm:cxn modelId="{51F9E573-02F8-D04E-836A-FD033FA85496}" type="presParOf" srcId="{A66979BA-F99B-A646-AF7B-C8043B8CEA1B}" destId="{50806315-45A1-B94F-B03C-322E835EC138}" srcOrd="1" destOrd="0" presId="urn:microsoft.com/office/officeart/2008/layout/HorizontalMultiLevelHierarchy"/>
    <dgm:cxn modelId="{F412BA74-96FC-D845-B06A-233C8BCCC9C0}" type="presParOf" srcId="{50806315-45A1-B94F-B03C-322E835EC138}" destId="{DC4571C4-1A13-A140-AAA2-110FBB269290}" srcOrd="0" destOrd="0" presId="urn:microsoft.com/office/officeart/2008/layout/HorizontalMultiLevelHierarchy"/>
    <dgm:cxn modelId="{7E18DF96-31DE-3C4F-963B-E52E39616620}" type="presParOf" srcId="{DC4571C4-1A13-A140-AAA2-110FBB269290}" destId="{64B5944F-C6BA-694A-BCAC-A74F89773992}" srcOrd="0" destOrd="0" presId="urn:microsoft.com/office/officeart/2008/layout/HorizontalMultiLevelHierarchy"/>
    <dgm:cxn modelId="{A79651E9-BF5B-2E40-8C60-67FABCFE4469}" type="presParOf" srcId="{50806315-45A1-B94F-B03C-322E835EC138}" destId="{10C6ADE2-85A9-604C-A0B2-8112E8103C4D}" srcOrd="1" destOrd="0" presId="urn:microsoft.com/office/officeart/2008/layout/HorizontalMultiLevelHierarchy"/>
    <dgm:cxn modelId="{748B7A95-3037-7246-BFE1-DF2EC7CF15E1}" type="presParOf" srcId="{10C6ADE2-85A9-604C-A0B2-8112E8103C4D}" destId="{4A43F4D8-5DAB-2249-8CF3-BAF684C97B52}" srcOrd="0" destOrd="0" presId="urn:microsoft.com/office/officeart/2008/layout/HorizontalMultiLevelHierarchy"/>
    <dgm:cxn modelId="{D7D7EE55-586D-474B-B0BB-9D2B0E37136F}" type="presParOf" srcId="{10C6ADE2-85A9-604C-A0B2-8112E8103C4D}" destId="{54AF2FF2-2477-0F4E-9870-A65C41341C31}" srcOrd="1" destOrd="0" presId="urn:microsoft.com/office/officeart/2008/layout/HorizontalMultiLevelHierarchy"/>
    <dgm:cxn modelId="{E8E1CB45-AD9D-C54B-B5CA-533D30AC901B}" type="presParOf" srcId="{54AF2FF2-2477-0F4E-9870-A65C41341C31}" destId="{C21DDB4A-0A56-CD44-95F0-B771DB7F4794}" srcOrd="0" destOrd="0" presId="urn:microsoft.com/office/officeart/2008/layout/HorizontalMultiLevelHierarchy"/>
    <dgm:cxn modelId="{06433DB0-DE64-374A-866B-55654F34F52E}" type="presParOf" srcId="{C21DDB4A-0A56-CD44-95F0-B771DB7F4794}" destId="{ADC58A8C-FE8E-E24A-939C-74DD6B0C2887}" srcOrd="0" destOrd="0" presId="urn:microsoft.com/office/officeart/2008/layout/HorizontalMultiLevelHierarchy"/>
    <dgm:cxn modelId="{578571EE-34C7-D841-BEEA-40320F5751C1}" type="presParOf" srcId="{54AF2FF2-2477-0F4E-9870-A65C41341C31}" destId="{473994B4-D87E-B54A-8C0A-4426637BB0A0}" srcOrd="1" destOrd="0" presId="urn:microsoft.com/office/officeart/2008/layout/HorizontalMultiLevelHierarchy"/>
    <dgm:cxn modelId="{2797C593-32CB-834F-82BB-01E6388D4DAA}" type="presParOf" srcId="{473994B4-D87E-B54A-8C0A-4426637BB0A0}" destId="{9E665DA2-D14D-3945-A287-C56214C988F4}" srcOrd="0" destOrd="0" presId="urn:microsoft.com/office/officeart/2008/layout/HorizontalMultiLevelHierarchy"/>
    <dgm:cxn modelId="{C3735124-5004-8F4B-97C4-C209919F4C19}" type="presParOf" srcId="{473994B4-D87E-B54A-8C0A-4426637BB0A0}" destId="{84C94CEF-FB5D-464E-9E27-ECA0EAE41762}" srcOrd="1" destOrd="0" presId="urn:microsoft.com/office/officeart/2008/layout/HorizontalMultiLevelHierarchy"/>
    <dgm:cxn modelId="{BC96EFC1-8A84-EB48-B803-7C88F556368C}" type="presParOf" srcId="{54AF2FF2-2477-0F4E-9870-A65C41341C31}" destId="{57E56705-365D-834D-839D-80B53D66A1EE}" srcOrd="2" destOrd="0" presId="urn:microsoft.com/office/officeart/2008/layout/HorizontalMultiLevelHierarchy"/>
    <dgm:cxn modelId="{138A3CA9-455A-E841-A937-A39EC3541EB3}" type="presParOf" srcId="{57E56705-365D-834D-839D-80B53D66A1EE}" destId="{3BF7E0DB-12B0-0542-99D8-822A082A746B}" srcOrd="0" destOrd="0" presId="urn:microsoft.com/office/officeart/2008/layout/HorizontalMultiLevelHierarchy"/>
    <dgm:cxn modelId="{2A649789-1ECB-1D4A-BE39-45BE5E30CD55}" type="presParOf" srcId="{54AF2FF2-2477-0F4E-9870-A65C41341C31}" destId="{E1AAB2FE-450D-DC4A-8243-875213F38A4F}" srcOrd="3" destOrd="0" presId="urn:microsoft.com/office/officeart/2008/layout/HorizontalMultiLevelHierarchy"/>
    <dgm:cxn modelId="{6A2087BB-47B3-AE40-A19F-AE9CB509F641}" type="presParOf" srcId="{E1AAB2FE-450D-DC4A-8243-875213F38A4F}" destId="{967377C4-6144-4C4E-9028-438499463DC8}" srcOrd="0" destOrd="0" presId="urn:microsoft.com/office/officeart/2008/layout/HorizontalMultiLevelHierarchy"/>
    <dgm:cxn modelId="{60CA6231-62A5-5144-8096-80D8B6FA3C0A}" type="presParOf" srcId="{E1AAB2FE-450D-DC4A-8243-875213F38A4F}" destId="{E3B94CA9-7B3D-C54C-BE13-09D32A0A721C}" srcOrd="1" destOrd="0" presId="urn:microsoft.com/office/officeart/2008/layout/HorizontalMultiLevelHierarchy"/>
    <dgm:cxn modelId="{EAC8BFCC-1C37-3E48-B94B-601927C8B95A}" type="presParOf" srcId="{54AF2FF2-2477-0F4E-9870-A65C41341C31}" destId="{27391D2E-C012-6E4A-90A4-D0824B3C0B7B}" srcOrd="4" destOrd="0" presId="urn:microsoft.com/office/officeart/2008/layout/HorizontalMultiLevelHierarchy"/>
    <dgm:cxn modelId="{CB55CF5E-3F18-2F4D-B12F-517D9020431E}" type="presParOf" srcId="{27391D2E-C012-6E4A-90A4-D0824B3C0B7B}" destId="{4CDCEFA2-BFBB-8F43-84D7-94BA35B48C61}" srcOrd="0" destOrd="0" presId="urn:microsoft.com/office/officeart/2008/layout/HorizontalMultiLevelHierarchy"/>
    <dgm:cxn modelId="{CA14D536-BA2A-9844-B926-1ABA69B33E3A}" type="presParOf" srcId="{54AF2FF2-2477-0F4E-9870-A65C41341C31}" destId="{7C0D2AB6-2F90-494A-A773-C73E9C02DB23}" srcOrd="5" destOrd="0" presId="urn:microsoft.com/office/officeart/2008/layout/HorizontalMultiLevelHierarchy"/>
    <dgm:cxn modelId="{0B1B3148-2133-6E4E-BAD1-3D3B27521E32}" type="presParOf" srcId="{7C0D2AB6-2F90-494A-A773-C73E9C02DB23}" destId="{46CF990B-B45C-0D4C-A0C3-9E975649C1F3}" srcOrd="0" destOrd="0" presId="urn:microsoft.com/office/officeart/2008/layout/HorizontalMultiLevelHierarchy"/>
    <dgm:cxn modelId="{1BECEAC2-4C00-8E4C-9AAB-4F4064EE772C}" type="presParOf" srcId="{7C0D2AB6-2F90-494A-A773-C73E9C02DB23}" destId="{620C909A-2A61-9745-983F-295D05AED4F8}" srcOrd="1" destOrd="0" presId="urn:microsoft.com/office/officeart/2008/layout/HorizontalMultiLevelHierarchy"/>
    <dgm:cxn modelId="{B6CC7998-9982-1C4D-946B-55064F49E459}" type="presParOf" srcId="{50806315-45A1-B94F-B03C-322E835EC138}" destId="{F107B3F3-AE31-FB4F-84DA-5711793B536C}" srcOrd="2" destOrd="0" presId="urn:microsoft.com/office/officeart/2008/layout/HorizontalMultiLevelHierarchy"/>
    <dgm:cxn modelId="{9AAAA0F6-7AB8-9F45-8806-E751DA4CA9F5}" type="presParOf" srcId="{F107B3F3-AE31-FB4F-84DA-5711793B536C}" destId="{965C035F-C5EE-E74E-BE3F-DAE73C5994C4}" srcOrd="0" destOrd="0" presId="urn:microsoft.com/office/officeart/2008/layout/HorizontalMultiLevelHierarchy"/>
    <dgm:cxn modelId="{C42E7CBC-2E20-134E-8D6F-206F0B0315AA}" type="presParOf" srcId="{50806315-45A1-B94F-B03C-322E835EC138}" destId="{46353186-BF76-E843-A541-A9382E8AA27B}" srcOrd="3" destOrd="0" presId="urn:microsoft.com/office/officeart/2008/layout/HorizontalMultiLevelHierarchy"/>
    <dgm:cxn modelId="{50F8712B-E0A8-2B45-8843-507228FCCABF}" type="presParOf" srcId="{46353186-BF76-E843-A541-A9382E8AA27B}" destId="{F79A3F31-8820-5348-9B17-35B99A670862}" srcOrd="0" destOrd="0" presId="urn:microsoft.com/office/officeart/2008/layout/HorizontalMultiLevelHierarchy"/>
    <dgm:cxn modelId="{75FF95B2-DB68-8343-BB14-AB83A7BFE90B}" type="presParOf" srcId="{46353186-BF76-E843-A541-A9382E8AA27B}" destId="{3079F3C8-B222-C047-A111-9D9FCCB96BFE}" srcOrd="1" destOrd="0" presId="urn:microsoft.com/office/officeart/2008/layout/HorizontalMultiLevelHierarchy"/>
    <dgm:cxn modelId="{27D19A25-2AD6-F04A-BF08-ABF1669C2342}" type="presParOf" srcId="{3079F3C8-B222-C047-A111-9D9FCCB96BFE}" destId="{B352A9E3-E7A6-3646-A914-2BD33C68F89A}" srcOrd="0" destOrd="0" presId="urn:microsoft.com/office/officeart/2008/layout/HorizontalMultiLevelHierarchy"/>
    <dgm:cxn modelId="{ADD35E24-3B7F-3C41-93FB-4F390486AD35}" type="presParOf" srcId="{B352A9E3-E7A6-3646-A914-2BD33C68F89A}" destId="{241AC029-898A-C542-8B31-BF18713BE9F1}" srcOrd="0" destOrd="0" presId="urn:microsoft.com/office/officeart/2008/layout/HorizontalMultiLevelHierarchy"/>
    <dgm:cxn modelId="{26875000-A40E-C943-BBE1-946C5208A06B}" type="presParOf" srcId="{3079F3C8-B222-C047-A111-9D9FCCB96BFE}" destId="{E8D4ED45-22C0-CC44-B4A4-8CC3658FC5D4}" srcOrd="1" destOrd="0" presId="urn:microsoft.com/office/officeart/2008/layout/HorizontalMultiLevelHierarchy"/>
    <dgm:cxn modelId="{6BA4028F-E604-9F40-8AAE-278A2931B439}" type="presParOf" srcId="{E8D4ED45-22C0-CC44-B4A4-8CC3658FC5D4}" destId="{543EFFA9-12E9-5D45-9DDD-388B7456122D}" srcOrd="0" destOrd="0" presId="urn:microsoft.com/office/officeart/2008/layout/HorizontalMultiLevelHierarchy"/>
    <dgm:cxn modelId="{11EE843E-F31B-DC45-B74E-A43C410CDC79}" type="presParOf" srcId="{E8D4ED45-22C0-CC44-B4A4-8CC3658FC5D4}" destId="{2CDB4035-2626-2F4E-B6D2-448CE28AB101}" srcOrd="1" destOrd="0" presId="urn:microsoft.com/office/officeart/2008/layout/HorizontalMultiLevelHierarchy"/>
    <dgm:cxn modelId="{B8657978-56D8-BA43-BB26-8D4D1F2641DA}" type="presParOf" srcId="{3079F3C8-B222-C047-A111-9D9FCCB96BFE}" destId="{FF24C286-8268-9F4B-9B90-AF56ADA92EC9}" srcOrd="2" destOrd="0" presId="urn:microsoft.com/office/officeart/2008/layout/HorizontalMultiLevelHierarchy"/>
    <dgm:cxn modelId="{0A278A69-CB7A-4A4A-86E5-FF476624BE85}" type="presParOf" srcId="{FF24C286-8268-9F4B-9B90-AF56ADA92EC9}" destId="{A13FFA03-D9A2-8242-B87B-61269AACA5EB}" srcOrd="0" destOrd="0" presId="urn:microsoft.com/office/officeart/2008/layout/HorizontalMultiLevelHierarchy"/>
    <dgm:cxn modelId="{2A48B77E-8604-FC4D-8302-D366EFB00DFE}" type="presParOf" srcId="{3079F3C8-B222-C047-A111-9D9FCCB96BFE}" destId="{3265C6C7-A773-9449-B5EB-029A715CF4F9}" srcOrd="3" destOrd="0" presId="urn:microsoft.com/office/officeart/2008/layout/HorizontalMultiLevelHierarchy"/>
    <dgm:cxn modelId="{DF19B4C9-E3FA-6747-9BB2-8408DC1F8B43}" type="presParOf" srcId="{3265C6C7-A773-9449-B5EB-029A715CF4F9}" destId="{FA0A0E85-49A0-0F4D-A46A-1867095CFF26}" srcOrd="0" destOrd="0" presId="urn:microsoft.com/office/officeart/2008/layout/HorizontalMultiLevelHierarchy"/>
    <dgm:cxn modelId="{97F3D512-83C1-8E40-992C-8558D09535E2}" type="presParOf" srcId="{3265C6C7-A773-9449-B5EB-029A715CF4F9}" destId="{7D650D59-18EE-7B44-84A4-A491A2D88687}" srcOrd="1" destOrd="0" presId="urn:microsoft.com/office/officeart/2008/layout/HorizontalMultiLevelHierarchy"/>
    <dgm:cxn modelId="{BB698640-6F1C-C240-B207-23A09314C7FB}" type="presParOf" srcId="{3079F3C8-B222-C047-A111-9D9FCCB96BFE}" destId="{38B8070A-70AC-6D44-926E-8D63EB4CF510}" srcOrd="4" destOrd="0" presId="urn:microsoft.com/office/officeart/2008/layout/HorizontalMultiLevelHierarchy"/>
    <dgm:cxn modelId="{BB3291CA-B317-ED48-B83B-89BAFC8C02DA}" type="presParOf" srcId="{38B8070A-70AC-6D44-926E-8D63EB4CF510}" destId="{11EA1C49-F048-2642-A89E-72A454EA4116}" srcOrd="0" destOrd="0" presId="urn:microsoft.com/office/officeart/2008/layout/HorizontalMultiLevelHierarchy"/>
    <dgm:cxn modelId="{E7C57E7E-90CC-9D4A-8276-A14015995AD5}" type="presParOf" srcId="{3079F3C8-B222-C047-A111-9D9FCCB96BFE}" destId="{4BB3D252-DC29-D546-8FD6-34D6937B1F4A}" srcOrd="5" destOrd="0" presId="urn:microsoft.com/office/officeart/2008/layout/HorizontalMultiLevelHierarchy"/>
    <dgm:cxn modelId="{A60230BE-89D0-9644-A048-459407EAC1C3}" type="presParOf" srcId="{4BB3D252-DC29-D546-8FD6-34D6937B1F4A}" destId="{26954D0A-4C40-3349-800D-7D48BC691417}" srcOrd="0" destOrd="0" presId="urn:microsoft.com/office/officeart/2008/layout/HorizontalMultiLevelHierarchy"/>
    <dgm:cxn modelId="{9DD765EC-1A12-7C4D-BA9D-4754A5B7142F}" type="presParOf" srcId="{4BB3D252-DC29-D546-8FD6-34D6937B1F4A}" destId="{01503A59-BCD0-5A4C-A777-D131DB06A622}" srcOrd="1" destOrd="0" presId="urn:microsoft.com/office/officeart/2008/layout/HorizontalMultiLevelHierarchy"/>
    <dgm:cxn modelId="{3B6F25CA-51BA-DF45-B959-54B71B99916F}" type="presParOf" srcId="{50806315-45A1-B94F-B03C-322E835EC138}" destId="{8E132716-4C35-FC48-9026-C0A9C3E28AC3}" srcOrd="4" destOrd="0" presId="urn:microsoft.com/office/officeart/2008/layout/HorizontalMultiLevelHierarchy"/>
    <dgm:cxn modelId="{DC30E080-6262-C540-8D7C-E67974886EB8}" type="presParOf" srcId="{8E132716-4C35-FC48-9026-C0A9C3E28AC3}" destId="{72856348-62B3-DC41-B516-34CD2717D1B7}" srcOrd="0" destOrd="0" presId="urn:microsoft.com/office/officeart/2008/layout/HorizontalMultiLevelHierarchy"/>
    <dgm:cxn modelId="{18BFF254-2E56-A545-A409-6C90D3A2FEA4}" type="presParOf" srcId="{50806315-45A1-B94F-B03C-322E835EC138}" destId="{A527B6B4-43EF-AF41-93A3-B653B36142BA}" srcOrd="5" destOrd="0" presId="urn:microsoft.com/office/officeart/2008/layout/HorizontalMultiLevelHierarchy"/>
    <dgm:cxn modelId="{12E5216F-3867-F940-9B24-CCA8DE8A85C4}" type="presParOf" srcId="{A527B6B4-43EF-AF41-93A3-B653B36142BA}" destId="{3D28260C-21AC-784B-B508-862AA0FCD15D}" srcOrd="0" destOrd="0" presId="urn:microsoft.com/office/officeart/2008/layout/HorizontalMultiLevelHierarchy"/>
    <dgm:cxn modelId="{8D49DC04-9B2E-264E-AB9E-B5632B0FF8FD}" type="presParOf" srcId="{A527B6B4-43EF-AF41-93A3-B653B36142BA}" destId="{A71F5745-D0E7-EB4F-86A5-8E80EC334F9A}" srcOrd="1" destOrd="0" presId="urn:microsoft.com/office/officeart/2008/layout/HorizontalMultiLevelHierarchy"/>
    <dgm:cxn modelId="{D0A1732B-0EFB-1846-8793-7A03B24EE2D9}" type="presParOf" srcId="{A71F5745-D0E7-EB4F-86A5-8E80EC334F9A}" destId="{25174DBA-7DE8-C340-AC3A-862EE8AEEFD1}" srcOrd="0" destOrd="0" presId="urn:microsoft.com/office/officeart/2008/layout/HorizontalMultiLevelHierarchy"/>
    <dgm:cxn modelId="{9742EF17-3B92-8240-A966-0216FD9395F1}" type="presParOf" srcId="{25174DBA-7DE8-C340-AC3A-862EE8AEEFD1}" destId="{054580D9-23A7-1D4D-84EF-43827C7151CB}" srcOrd="0" destOrd="0" presId="urn:microsoft.com/office/officeart/2008/layout/HorizontalMultiLevelHierarchy"/>
    <dgm:cxn modelId="{8FCE7506-A16F-9A4C-A9F6-EB9E7CE30317}" type="presParOf" srcId="{A71F5745-D0E7-EB4F-86A5-8E80EC334F9A}" destId="{BCEEA231-FADE-8548-B084-835F6F60F67E}" srcOrd="1" destOrd="0" presId="urn:microsoft.com/office/officeart/2008/layout/HorizontalMultiLevelHierarchy"/>
    <dgm:cxn modelId="{7EC5BBF0-C22A-9C45-BEBF-4A0743F0ADF5}" type="presParOf" srcId="{BCEEA231-FADE-8548-B084-835F6F60F67E}" destId="{37637D3D-FE00-5541-A0E8-43AE1DD8BB17}" srcOrd="0" destOrd="0" presId="urn:microsoft.com/office/officeart/2008/layout/HorizontalMultiLevelHierarchy"/>
    <dgm:cxn modelId="{09EEDB6C-0753-BC47-8922-73061B08D31D}" type="presParOf" srcId="{BCEEA231-FADE-8548-B084-835F6F60F67E}" destId="{6F213B23-E15D-D648-9EA2-F55967A282F2}" srcOrd="1" destOrd="0" presId="urn:microsoft.com/office/officeart/2008/layout/HorizontalMultiLevelHierarchy"/>
    <dgm:cxn modelId="{BFDAC687-12EA-744C-8258-D1FEDCD1E1E7}" type="presParOf" srcId="{A71F5745-D0E7-EB4F-86A5-8E80EC334F9A}" destId="{C3A1123D-F2A1-8C46-9247-BEADD3A60914}" srcOrd="2" destOrd="0" presId="urn:microsoft.com/office/officeart/2008/layout/HorizontalMultiLevelHierarchy"/>
    <dgm:cxn modelId="{C154FF36-6530-0646-A9CF-446AD83C27EC}" type="presParOf" srcId="{C3A1123D-F2A1-8C46-9247-BEADD3A60914}" destId="{7B162431-9A28-3749-9BF2-7FD40A41DD9B}" srcOrd="0" destOrd="0" presId="urn:microsoft.com/office/officeart/2008/layout/HorizontalMultiLevelHierarchy"/>
    <dgm:cxn modelId="{C3BA843C-F049-0E4A-8721-154B36598A1D}" type="presParOf" srcId="{A71F5745-D0E7-EB4F-86A5-8E80EC334F9A}" destId="{FE7A8125-FFBF-284B-8133-D1587F511865}" srcOrd="3" destOrd="0" presId="urn:microsoft.com/office/officeart/2008/layout/HorizontalMultiLevelHierarchy"/>
    <dgm:cxn modelId="{1112D869-4751-954F-BACF-E105B0B316AC}" type="presParOf" srcId="{FE7A8125-FFBF-284B-8133-D1587F511865}" destId="{D4CDDBE8-B238-B741-99FC-FDCFD7DB2A9D}" srcOrd="0" destOrd="0" presId="urn:microsoft.com/office/officeart/2008/layout/HorizontalMultiLevelHierarchy"/>
    <dgm:cxn modelId="{23EA7468-B978-D648-91FD-6C7DE7250D0F}" type="presParOf" srcId="{FE7A8125-FFBF-284B-8133-D1587F511865}" destId="{002E9FC6-F75B-AD42-AEBA-A04C053402C4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004562-FA85-C449-B33C-B8B316708EAB}">
      <dsp:nvSpPr>
        <dsp:cNvPr id="0" name=""/>
        <dsp:cNvSpPr/>
      </dsp:nvSpPr>
      <dsp:spPr>
        <a:xfrm>
          <a:off x="2248909" y="1082491"/>
          <a:ext cx="4856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5691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478848" y="1125629"/>
        <a:ext cx="25814" cy="5162"/>
      </dsp:txXfrm>
    </dsp:sp>
    <dsp:sp modelId="{DC802A68-20CE-A44D-9B1E-1518495AB324}">
      <dsp:nvSpPr>
        <dsp:cNvPr id="0" name=""/>
        <dsp:cNvSpPr/>
      </dsp:nvSpPr>
      <dsp:spPr>
        <a:xfrm>
          <a:off x="5963" y="454787"/>
          <a:ext cx="2244746" cy="13468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MPEG-1</a:t>
          </a:r>
        </a:p>
      </dsp:txBody>
      <dsp:txXfrm>
        <a:off x="5963" y="454787"/>
        <a:ext cx="2244746" cy="1346848"/>
      </dsp:txXfrm>
    </dsp:sp>
    <dsp:sp modelId="{4B6FF8F7-FC78-9249-B5A2-066A2FB40855}">
      <dsp:nvSpPr>
        <dsp:cNvPr id="0" name=""/>
        <dsp:cNvSpPr/>
      </dsp:nvSpPr>
      <dsp:spPr>
        <a:xfrm>
          <a:off x="5009948" y="1082491"/>
          <a:ext cx="4856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5691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239886" y="1125629"/>
        <a:ext cx="25814" cy="5162"/>
      </dsp:txXfrm>
    </dsp:sp>
    <dsp:sp modelId="{99375815-F9D1-E14E-B257-326026DA2627}">
      <dsp:nvSpPr>
        <dsp:cNvPr id="0" name=""/>
        <dsp:cNvSpPr/>
      </dsp:nvSpPr>
      <dsp:spPr>
        <a:xfrm>
          <a:off x="2767001" y="454787"/>
          <a:ext cx="2244746" cy="13468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MPEG-2</a:t>
          </a:r>
        </a:p>
      </dsp:txBody>
      <dsp:txXfrm>
        <a:off x="2767001" y="454787"/>
        <a:ext cx="2244746" cy="1346848"/>
      </dsp:txXfrm>
    </dsp:sp>
    <dsp:sp modelId="{748D83BE-AB89-C640-8210-4F4F4F940576}">
      <dsp:nvSpPr>
        <dsp:cNvPr id="0" name=""/>
        <dsp:cNvSpPr/>
      </dsp:nvSpPr>
      <dsp:spPr>
        <a:xfrm>
          <a:off x="1128336" y="1799835"/>
          <a:ext cx="5522076" cy="485691"/>
        </a:xfrm>
        <a:custGeom>
          <a:avLst/>
          <a:gdLst/>
          <a:ahLst/>
          <a:cxnLst/>
          <a:rect l="0" t="0" r="0" b="0"/>
          <a:pathLst>
            <a:path>
              <a:moveTo>
                <a:pt x="5522076" y="0"/>
              </a:moveTo>
              <a:lnTo>
                <a:pt x="5522076" y="259945"/>
              </a:lnTo>
              <a:lnTo>
                <a:pt x="0" y="259945"/>
              </a:lnTo>
              <a:lnTo>
                <a:pt x="0" y="485691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3750721" y="2040099"/>
        <a:ext cx="277307" cy="5162"/>
      </dsp:txXfrm>
    </dsp:sp>
    <dsp:sp modelId="{57E23A57-2B39-6740-813A-D081EBBF66EC}">
      <dsp:nvSpPr>
        <dsp:cNvPr id="0" name=""/>
        <dsp:cNvSpPr/>
      </dsp:nvSpPr>
      <dsp:spPr>
        <a:xfrm>
          <a:off x="5528040" y="454787"/>
          <a:ext cx="2244746" cy="13468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H.263</a:t>
          </a:r>
        </a:p>
      </dsp:txBody>
      <dsp:txXfrm>
        <a:off x="5528040" y="454787"/>
        <a:ext cx="2244746" cy="1346848"/>
      </dsp:txXfrm>
    </dsp:sp>
    <dsp:sp modelId="{D3746485-2A7D-F04B-A020-2F282174062D}">
      <dsp:nvSpPr>
        <dsp:cNvPr id="0" name=""/>
        <dsp:cNvSpPr/>
      </dsp:nvSpPr>
      <dsp:spPr>
        <a:xfrm>
          <a:off x="2248909" y="2945630"/>
          <a:ext cx="4856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5691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478848" y="2988769"/>
        <a:ext cx="25814" cy="5162"/>
      </dsp:txXfrm>
    </dsp:sp>
    <dsp:sp modelId="{EC549E8C-1D10-BD4B-85E2-B559B7486B72}">
      <dsp:nvSpPr>
        <dsp:cNvPr id="0" name=""/>
        <dsp:cNvSpPr/>
      </dsp:nvSpPr>
      <dsp:spPr>
        <a:xfrm>
          <a:off x="5963" y="2317926"/>
          <a:ext cx="2244746" cy="13468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MPEG-4</a:t>
          </a:r>
        </a:p>
      </dsp:txBody>
      <dsp:txXfrm>
        <a:off x="5963" y="2317926"/>
        <a:ext cx="2244746" cy="1346848"/>
      </dsp:txXfrm>
    </dsp:sp>
    <dsp:sp modelId="{EA0D8FAE-31FF-DB4A-81F0-14E90007BE5E}">
      <dsp:nvSpPr>
        <dsp:cNvPr id="0" name=""/>
        <dsp:cNvSpPr/>
      </dsp:nvSpPr>
      <dsp:spPr>
        <a:xfrm>
          <a:off x="5009948" y="2945630"/>
          <a:ext cx="485691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85691" y="45720"/>
              </a:lnTo>
            </a:path>
          </a:pathLst>
        </a:custGeom>
        <a:noFill/>
        <a:ln w="6350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239886" y="2988769"/>
        <a:ext cx="25814" cy="5162"/>
      </dsp:txXfrm>
    </dsp:sp>
    <dsp:sp modelId="{EC54E883-5357-B543-804A-4703181ED195}">
      <dsp:nvSpPr>
        <dsp:cNvPr id="0" name=""/>
        <dsp:cNvSpPr/>
      </dsp:nvSpPr>
      <dsp:spPr>
        <a:xfrm>
          <a:off x="2767001" y="2317926"/>
          <a:ext cx="2244746" cy="13468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H.264/AVC</a:t>
          </a:r>
        </a:p>
      </dsp:txBody>
      <dsp:txXfrm>
        <a:off x="2767001" y="2317926"/>
        <a:ext cx="2244746" cy="1346848"/>
      </dsp:txXfrm>
    </dsp:sp>
    <dsp:sp modelId="{F4DB3903-5DED-A642-B9CF-845ACAFB9234}">
      <dsp:nvSpPr>
        <dsp:cNvPr id="0" name=""/>
        <dsp:cNvSpPr/>
      </dsp:nvSpPr>
      <dsp:spPr>
        <a:xfrm>
          <a:off x="5528040" y="2317926"/>
          <a:ext cx="2244746" cy="13468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dirty="0"/>
            <a:t>H.265/HEVC</a:t>
          </a:r>
        </a:p>
      </dsp:txBody>
      <dsp:txXfrm>
        <a:off x="5528040" y="2317926"/>
        <a:ext cx="2244746" cy="13468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A1123D-F2A1-8C46-9247-BEADD3A60914}">
      <dsp:nvSpPr>
        <dsp:cNvPr id="0" name=""/>
        <dsp:cNvSpPr/>
      </dsp:nvSpPr>
      <dsp:spPr>
        <a:xfrm>
          <a:off x="2123110" y="3642030"/>
          <a:ext cx="276788" cy="2637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8394" y="0"/>
              </a:lnTo>
              <a:lnTo>
                <a:pt x="138394" y="263708"/>
              </a:lnTo>
              <a:lnTo>
                <a:pt x="276788" y="263708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251947" y="3764327"/>
        <a:ext cx="19115" cy="19115"/>
      </dsp:txXfrm>
    </dsp:sp>
    <dsp:sp modelId="{25174DBA-7DE8-C340-AC3A-862EE8AEEFD1}">
      <dsp:nvSpPr>
        <dsp:cNvPr id="0" name=""/>
        <dsp:cNvSpPr/>
      </dsp:nvSpPr>
      <dsp:spPr>
        <a:xfrm>
          <a:off x="2123110" y="3378322"/>
          <a:ext cx="276788" cy="263708"/>
        </a:xfrm>
        <a:custGeom>
          <a:avLst/>
          <a:gdLst/>
          <a:ahLst/>
          <a:cxnLst/>
          <a:rect l="0" t="0" r="0" b="0"/>
          <a:pathLst>
            <a:path>
              <a:moveTo>
                <a:pt x="0" y="263708"/>
              </a:moveTo>
              <a:lnTo>
                <a:pt x="138394" y="263708"/>
              </a:lnTo>
              <a:lnTo>
                <a:pt x="138394" y="0"/>
              </a:lnTo>
              <a:lnTo>
                <a:pt x="276788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251947" y="3500619"/>
        <a:ext cx="19115" cy="19115"/>
      </dsp:txXfrm>
    </dsp:sp>
    <dsp:sp modelId="{8E132716-4C35-FC48-9026-C0A9C3E28AC3}">
      <dsp:nvSpPr>
        <dsp:cNvPr id="0" name=""/>
        <dsp:cNvSpPr/>
      </dsp:nvSpPr>
      <dsp:spPr>
        <a:xfrm>
          <a:off x="462381" y="2191635"/>
          <a:ext cx="276788" cy="145039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8394" y="0"/>
              </a:lnTo>
              <a:lnTo>
                <a:pt x="138394" y="1450395"/>
              </a:lnTo>
              <a:lnTo>
                <a:pt x="276788" y="1450395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63861" y="2879918"/>
        <a:ext cx="73828" cy="73828"/>
      </dsp:txXfrm>
    </dsp:sp>
    <dsp:sp modelId="{38B8070A-70AC-6D44-926E-8D63EB4CF510}">
      <dsp:nvSpPr>
        <dsp:cNvPr id="0" name=""/>
        <dsp:cNvSpPr/>
      </dsp:nvSpPr>
      <dsp:spPr>
        <a:xfrm>
          <a:off x="2123110" y="2323489"/>
          <a:ext cx="276788" cy="527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8394" y="0"/>
              </a:lnTo>
              <a:lnTo>
                <a:pt x="138394" y="527416"/>
              </a:lnTo>
              <a:lnTo>
                <a:pt x="276788" y="52741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246613" y="2572306"/>
        <a:ext cx="29781" cy="29781"/>
      </dsp:txXfrm>
    </dsp:sp>
    <dsp:sp modelId="{FF24C286-8268-9F4B-9B90-AF56ADA92EC9}">
      <dsp:nvSpPr>
        <dsp:cNvPr id="0" name=""/>
        <dsp:cNvSpPr/>
      </dsp:nvSpPr>
      <dsp:spPr>
        <a:xfrm>
          <a:off x="2123110" y="2277769"/>
          <a:ext cx="27678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6788" y="4572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254585" y="2316569"/>
        <a:ext cx="13839" cy="13839"/>
      </dsp:txXfrm>
    </dsp:sp>
    <dsp:sp modelId="{B352A9E3-E7A6-3646-A914-2BD33C68F89A}">
      <dsp:nvSpPr>
        <dsp:cNvPr id="0" name=""/>
        <dsp:cNvSpPr/>
      </dsp:nvSpPr>
      <dsp:spPr>
        <a:xfrm>
          <a:off x="2123110" y="1796072"/>
          <a:ext cx="276788" cy="527416"/>
        </a:xfrm>
        <a:custGeom>
          <a:avLst/>
          <a:gdLst/>
          <a:ahLst/>
          <a:cxnLst/>
          <a:rect l="0" t="0" r="0" b="0"/>
          <a:pathLst>
            <a:path>
              <a:moveTo>
                <a:pt x="0" y="527416"/>
              </a:moveTo>
              <a:lnTo>
                <a:pt x="138394" y="527416"/>
              </a:lnTo>
              <a:lnTo>
                <a:pt x="138394" y="0"/>
              </a:lnTo>
              <a:lnTo>
                <a:pt x="276788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246613" y="2044890"/>
        <a:ext cx="29781" cy="29781"/>
      </dsp:txXfrm>
    </dsp:sp>
    <dsp:sp modelId="{F107B3F3-AE31-FB4F-84DA-5711793B536C}">
      <dsp:nvSpPr>
        <dsp:cNvPr id="0" name=""/>
        <dsp:cNvSpPr/>
      </dsp:nvSpPr>
      <dsp:spPr>
        <a:xfrm>
          <a:off x="462381" y="2191635"/>
          <a:ext cx="276788" cy="1318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8394" y="0"/>
              </a:lnTo>
              <a:lnTo>
                <a:pt x="138394" y="131854"/>
              </a:lnTo>
              <a:lnTo>
                <a:pt x="276788" y="131854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93110" y="2249897"/>
        <a:ext cx="15329" cy="15329"/>
      </dsp:txXfrm>
    </dsp:sp>
    <dsp:sp modelId="{27391D2E-C012-6E4A-90A4-D0824B3C0B7B}">
      <dsp:nvSpPr>
        <dsp:cNvPr id="0" name=""/>
        <dsp:cNvSpPr/>
      </dsp:nvSpPr>
      <dsp:spPr>
        <a:xfrm>
          <a:off x="2123110" y="741239"/>
          <a:ext cx="276788" cy="52741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38394" y="0"/>
              </a:lnTo>
              <a:lnTo>
                <a:pt x="138394" y="527416"/>
              </a:lnTo>
              <a:lnTo>
                <a:pt x="276788" y="527416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246613" y="990056"/>
        <a:ext cx="29781" cy="29781"/>
      </dsp:txXfrm>
    </dsp:sp>
    <dsp:sp modelId="{57E56705-365D-834D-839D-80B53D66A1EE}">
      <dsp:nvSpPr>
        <dsp:cNvPr id="0" name=""/>
        <dsp:cNvSpPr/>
      </dsp:nvSpPr>
      <dsp:spPr>
        <a:xfrm>
          <a:off x="2123110" y="695519"/>
          <a:ext cx="27678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76788" y="4572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254585" y="734319"/>
        <a:ext cx="13839" cy="13839"/>
      </dsp:txXfrm>
    </dsp:sp>
    <dsp:sp modelId="{C21DDB4A-0A56-CD44-95F0-B771DB7F4794}">
      <dsp:nvSpPr>
        <dsp:cNvPr id="0" name=""/>
        <dsp:cNvSpPr/>
      </dsp:nvSpPr>
      <dsp:spPr>
        <a:xfrm>
          <a:off x="2123110" y="213822"/>
          <a:ext cx="276788" cy="527416"/>
        </a:xfrm>
        <a:custGeom>
          <a:avLst/>
          <a:gdLst/>
          <a:ahLst/>
          <a:cxnLst/>
          <a:rect l="0" t="0" r="0" b="0"/>
          <a:pathLst>
            <a:path>
              <a:moveTo>
                <a:pt x="0" y="527416"/>
              </a:moveTo>
              <a:lnTo>
                <a:pt x="138394" y="527416"/>
              </a:lnTo>
              <a:lnTo>
                <a:pt x="138394" y="0"/>
              </a:lnTo>
              <a:lnTo>
                <a:pt x="276788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2246613" y="462640"/>
        <a:ext cx="29781" cy="29781"/>
      </dsp:txXfrm>
    </dsp:sp>
    <dsp:sp modelId="{DC4571C4-1A13-A140-AAA2-110FBB269290}">
      <dsp:nvSpPr>
        <dsp:cNvPr id="0" name=""/>
        <dsp:cNvSpPr/>
      </dsp:nvSpPr>
      <dsp:spPr>
        <a:xfrm>
          <a:off x="462381" y="741239"/>
          <a:ext cx="276788" cy="1450395"/>
        </a:xfrm>
        <a:custGeom>
          <a:avLst/>
          <a:gdLst/>
          <a:ahLst/>
          <a:cxnLst/>
          <a:rect l="0" t="0" r="0" b="0"/>
          <a:pathLst>
            <a:path>
              <a:moveTo>
                <a:pt x="0" y="1450395"/>
              </a:moveTo>
              <a:lnTo>
                <a:pt x="138394" y="1450395"/>
              </a:lnTo>
              <a:lnTo>
                <a:pt x="138394" y="0"/>
              </a:lnTo>
              <a:lnTo>
                <a:pt x="276788" y="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500" kern="1200"/>
        </a:p>
      </dsp:txBody>
      <dsp:txXfrm>
        <a:off x="563861" y="1429523"/>
        <a:ext cx="73828" cy="73828"/>
      </dsp:txXfrm>
    </dsp:sp>
    <dsp:sp modelId="{D931B1B5-BC7C-174B-A93B-AAEC736ECBFB}">
      <dsp:nvSpPr>
        <dsp:cNvPr id="0" name=""/>
        <dsp:cNvSpPr/>
      </dsp:nvSpPr>
      <dsp:spPr>
        <a:xfrm rot="16200000">
          <a:off x="-858936" y="1980668"/>
          <a:ext cx="222070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Scene</a:t>
          </a:r>
        </a:p>
      </dsp:txBody>
      <dsp:txXfrm>
        <a:off x="-858936" y="1980668"/>
        <a:ext cx="2220701" cy="421933"/>
      </dsp:txXfrm>
    </dsp:sp>
    <dsp:sp modelId="{4A43F4D8-5DAB-2249-8CF3-BAF684C97B52}">
      <dsp:nvSpPr>
        <dsp:cNvPr id="0" name=""/>
        <dsp:cNvSpPr/>
      </dsp:nvSpPr>
      <dsp:spPr>
        <a:xfrm>
          <a:off x="739169" y="530272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Moving Image</a:t>
          </a:r>
        </a:p>
      </dsp:txBody>
      <dsp:txXfrm>
        <a:off x="739169" y="530272"/>
        <a:ext cx="1383941" cy="421933"/>
      </dsp:txXfrm>
    </dsp:sp>
    <dsp:sp modelId="{9E665DA2-D14D-3945-A287-C56214C988F4}">
      <dsp:nvSpPr>
        <dsp:cNvPr id="0" name=""/>
        <dsp:cNvSpPr/>
      </dsp:nvSpPr>
      <dsp:spPr>
        <a:xfrm>
          <a:off x="2399898" y="2856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Film</a:t>
          </a:r>
        </a:p>
      </dsp:txBody>
      <dsp:txXfrm>
        <a:off x="2399898" y="2856"/>
        <a:ext cx="1383941" cy="421933"/>
      </dsp:txXfrm>
    </dsp:sp>
    <dsp:sp modelId="{967377C4-6144-4C4E-9028-438499463DC8}">
      <dsp:nvSpPr>
        <dsp:cNvPr id="0" name=""/>
        <dsp:cNvSpPr/>
      </dsp:nvSpPr>
      <dsp:spPr>
        <a:xfrm>
          <a:off x="2399898" y="530272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Facial Animation (Avatar)</a:t>
          </a:r>
        </a:p>
      </dsp:txBody>
      <dsp:txXfrm>
        <a:off x="2399898" y="530272"/>
        <a:ext cx="1383941" cy="421933"/>
      </dsp:txXfrm>
    </dsp:sp>
    <dsp:sp modelId="{46CF990B-B45C-0D4C-A0C3-9E975649C1F3}">
      <dsp:nvSpPr>
        <dsp:cNvPr id="0" name=""/>
        <dsp:cNvSpPr/>
      </dsp:nvSpPr>
      <dsp:spPr>
        <a:xfrm>
          <a:off x="2399898" y="1057689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3D Grid</a:t>
          </a:r>
        </a:p>
      </dsp:txBody>
      <dsp:txXfrm>
        <a:off x="2399898" y="1057689"/>
        <a:ext cx="1383941" cy="421933"/>
      </dsp:txXfrm>
    </dsp:sp>
    <dsp:sp modelId="{F79A3F31-8820-5348-9B17-35B99A670862}">
      <dsp:nvSpPr>
        <dsp:cNvPr id="0" name=""/>
        <dsp:cNvSpPr/>
      </dsp:nvSpPr>
      <dsp:spPr>
        <a:xfrm>
          <a:off x="739169" y="2112522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Audio</a:t>
          </a:r>
        </a:p>
      </dsp:txBody>
      <dsp:txXfrm>
        <a:off x="739169" y="2112522"/>
        <a:ext cx="1383941" cy="421933"/>
      </dsp:txXfrm>
    </dsp:sp>
    <dsp:sp modelId="{543EFFA9-12E9-5D45-9DDD-388B7456122D}">
      <dsp:nvSpPr>
        <dsp:cNvPr id="0" name=""/>
        <dsp:cNvSpPr/>
      </dsp:nvSpPr>
      <dsp:spPr>
        <a:xfrm>
          <a:off x="2399898" y="1585106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Music</a:t>
          </a:r>
        </a:p>
      </dsp:txBody>
      <dsp:txXfrm>
        <a:off x="2399898" y="1585106"/>
        <a:ext cx="1383941" cy="421933"/>
      </dsp:txXfrm>
    </dsp:sp>
    <dsp:sp modelId="{FA0A0E85-49A0-0F4D-A46A-1867095CFF26}">
      <dsp:nvSpPr>
        <dsp:cNvPr id="0" name=""/>
        <dsp:cNvSpPr/>
      </dsp:nvSpPr>
      <dsp:spPr>
        <a:xfrm>
          <a:off x="2399898" y="2112522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Speech</a:t>
          </a:r>
        </a:p>
      </dsp:txBody>
      <dsp:txXfrm>
        <a:off x="2399898" y="2112522"/>
        <a:ext cx="1383941" cy="421933"/>
      </dsp:txXfrm>
    </dsp:sp>
    <dsp:sp modelId="{26954D0A-4C40-3349-800D-7D48BC691417}">
      <dsp:nvSpPr>
        <dsp:cNvPr id="0" name=""/>
        <dsp:cNvSpPr/>
      </dsp:nvSpPr>
      <dsp:spPr>
        <a:xfrm>
          <a:off x="2399898" y="2639939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Synthetic Sound</a:t>
          </a:r>
        </a:p>
      </dsp:txBody>
      <dsp:txXfrm>
        <a:off x="2399898" y="2639939"/>
        <a:ext cx="1383941" cy="421933"/>
      </dsp:txXfrm>
    </dsp:sp>
    <dsp:sp modelId="{3D28260C-21AC-784B-B508-862AA0FCD15D}">
      <dsp:nvSpPr>
        <dsp:cNvPr id="0" name=""/>
        <dsp:cNvSpPr/>
      </dsp:nvSpPr>
      <dsp:spPr>
        <a:xfrm>
          <a:off x="739169" y="3431064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Graphics</a:t>
          </a:r>
        </a:p>
      </dsp:txBody>
      <dsp:txXfrm>
        <a:off x="739169" y="3431064"/>
        <a:ext cx="1383941" cy="421933"/>
      </dsp:txXfrm>
    </dsp:sp>
    <dsp:sp modelId="{37637D3D-FE00-5541-A0E8-43AE1DD8BB17}">
      <dsp:nvSpPr>
        <dsp:cNvPr id="0" name=""/>
        <dsp:cNvSpPr/>
      </dsp:nvSpPr>
      <dsp:spPr>
        <a:xfrm>
          <a:off x="2399898" y="3167355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2D</a:t>
          </a:r>
        </a:p>
      </dsp:txBody>
      <dsp:txXfrm>
        <a:off x="2399898" y="3167355"/>
        <a:ext cx="1383941" cy="421933"/>
      </dsp:txXfrm>
    </dsp:sp>
    <dsp:sp modelId="{D4CDDBE8-B238-B741-99FC-FDCFD7DB2A9D}">
      <dsp:nvSpPr>
        <dsp:cNvPr id="0" name=""/>
        <dsp:cNvSpPr/>
      </dsp:nvSpPr>
      <dsp:spPr>
        <a:xfrm>
          <a:off x="2399898" y="3694772"/>
          <a:ext cx="1383941" cy="42193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3D</a:t>
          </a:r>
        </a:p>
      </dsp:txBody>
      <dsp:txXfrm>
        <a:off x="2399898" y="3694772"/>
        <a:ext cx="1383941" cy="4219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39804C-E3A2-3148-A413-69146E6F955D}" type="datetimeFigureOut">
              <a:rPr lang="en-GB" smtClean="0"/>
              <a:t>22/02/2025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71A3FE-4D4A-A24B-BB74-5A72B18CC67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7770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3.tiff>
</file>

<file path=ppt/media/image14.jpeg>
</file>

<file path=ppt/media/image15.jpg>
</file>

<file path=ppt/media/image16.png>
</file>

<file path=ppt/media/image17.png>
</file>

<file path=ppt/media/image18.png>
</file>

<file path=ppt/media/image19.tiff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93996444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4229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H.263 is a video compression standard originally designed as a low-bit-rate compressed format for videoconferencing. It was standardized by the ITU-T Video Coding Experts Group (VCEG) in a project ending in 1995/1996. It is a member of the H.26x family of video coding standards in the domain of the ITU-T.</a:t>
            </a:r>
          </a:p>
          <a:p>
            <a:r>
              <a:rPr lang="en-GB" noProof="0" dirty="0"/>
              <a:t>Like previous H.26x standards, H.263 is based on discrete cosine transform (DCT) video compression.[1] H.263 was later extended to add various additional enhanced features in 1998 and 2000. Smaller additions were also made in 1997 and 2001, and a unified edition was produced in 2005.</a:t>
            </a:r>
          </a:p>
        </p:txBody>
      </p:sp>
    </p:spTree>
    <p:extLst>
      <p:ext uri="{BB962C8B-B14F-4D97-AF65-F5344CB8AC3E}">
        <p14:creationId xmlns:p14="http://schemas.microsoft.com/office/powerpoint/2010/main" val="27022243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MPEG-4 is a method of defining compression of audio and visual (AV) digital data. It was introduced in late 1998 and designated a standard for a group of audio and video coding formats and related technology agreed upon by the ISO/IEC Moving Picture Experts Group (MPEG) under the formal standard ISO/IEC 14496 – Coding of audio-visual objects. Uses of MPEG-4 include compression of AV data for web (streaming media) and CD distribution, voice (telephone, videophone) and broadcast television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5376514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MPEG-4 is an object-based multimedia compression standard which allows to encode different audio-visual objects (AVOs). The MPEG-4 group has proposed an architecture for the efficient representation and coding of synthetically and naturally generated audio-visual information.</a:t>
            </a:r>
          </a:p>
        </p:txBody>
      </p:sp>
    </p:spTree>
    <p:extLst>
      <p:ext uri="{BB962C8B-B14F-4D97-AF65-F5344CB8AC3E}">
        <p14:creationId xmlns:p14="http://schemas.microsoft.com/office/powerpoint/2010/main" val="30115328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The approach taken by the experts' group in coding of video for multimedia applications relies on a content-based visual data representation of scenes. In content-based coding, in contrast to conventional video coding techniques, a scene is viewed as a composition of video objects (VO) with intrinsic properties such as shape, motion and texture. It is believed that such a content-based representation is a key to facilitating interactivity with objects for a variety of multimedia applications. In such applications, the user can access arbitrarily shaped objects in the scene and manipulate these objects.</a:t>
            </a:r>
          </a:p>
        </p:txBody>
      </p:sp>
    </p:spTree>
    <p:extLst>
      <p:ext uri="{BB962C8B-B14F-4D97-AF65-F5344CB8AC3E}">
        <p14:creationId xmlns:p14="http://schemas.microsoft.com/office/powerpoint/2010/main" val="7867616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H.264, also referred to as Advanced Video Coding (AVC), is a video compression standard based on block-oriented, motion-compensated integer-DCT coding. It is by far one of the most commonly used formats for the recording, compression, and distribution of video content, used by ~90% of video industry developers. It supports resolutions up to and including 8K UHD.</a:t>
            </a:r>
          </a:p>
        </p:txBody>
      </p:sp>
    </p:spTree>
    <p:extLst>
      <p:ext uri="{BB962C8B-B14F-4D97-AF65-F5344CB8AC3E}">
        <p14:creationId xmlns:p14="http://schemas.microsoft.com/office/powerpoint/2010/main" val="21940102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H.265, also known as High Efficiency Video Coding (HEVC), is a video compression standard designed as a successor to the widely used Advanced Video Coding (AVC, H.264). In comparison to AVC, HEVC offers from 25% to 50% better data compression at the same level of video quality, or substantially improved video quality at the same bit rate. It supports resolutions up to 8192×4320, including 8K UHD, and unlike the primarily 8-bit AVC, HEVC's higher fidelity Main10 profile has been incorporated into nearly all supporting hardware.</a:t>
            </a:r>
          </a:p>
        </p:txBody>
      </p:sp>
    </p:spTree>
    <p:extLst>
      <p:ext uri="{BB962C8B-B14F-4D97-AF65-F5344CB8AC3E}">
        <p14:creationId xmlns:p14="http://schemas.microsoft.com/office/powerpoint/2010/main" val="503260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50256" y="8840522"/>
            <a:ext cx="3022018" cy="465376"/>
          </a:xfrm>
          <a:prstGeom prst="rect">
            <a:avLst/>
          </a:prstGeom>
        </p:spPr>
        <p:txBody>
          <a:bodyPr/>
          <a:lstStyle/>
          <a:p>
            <a:fld id="{44E0B2D8-D5E6-4B71-80D3-D9AC395FD61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4046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Versatile Video Coding (VVC), also known as H.266, ISO/IEC 23090-3,[1] MPEG-I Part 3 and Future Video Coding (FVC), is a video compression standard finalized on 6 July 2020, by the Joint Video Experts Team (JVET), a united video expert team of the MPEG working group of ISO/IEC JTC 1 and the VCEG working group of ITU-T. It is the successor to High Efficiency Video Coding (HEVC, also known as ITU-T H.265 and MPEG-H Part 2). The aim is to make 4K broadcast and streaming commercially viable.</a:t>
            </a:r>
          </a:p>
        </p:txBody>
      </p:sp>
    </p:spTree>
    <p:extLst>
      <p:ext uri="{BB962C8B-B14F-4D97-AF65-F5344CB8AC3E}">
        <p14:creationId xmlns:p14="http://schemas.microsoft.com/office/powerpoint/2010/main" val="293644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9pPr>
          </a:lstStyle>
          <a:p>
            <a:pPr eaLnBrk="1" hangingPunct="1"/>
            <a:fld id="{7BC82C4A-CF94-9A4A-89DF-5001C617551C}" type="slidenum">
              <a:rPr lang="en-GB" altLang="pl-PL">
                <a:solidFill>
                  <a:srgbClr val="000000"/>
                </a:solidFill>
                <a:latin typeface="Arial" charset="0"/>
                <a:ea typeface=""/>
                <a:cs typeface=""/>
              </a:rPr>
              <a:pPr eaLnBrk="1" hangingPunct="1"/>
              <a:t>2</a:t>
            </a:fld>
            <a:endParaRPr lang="en-GB" altLang="pl-PL">
              <a:solidFill>
                <a:srgbClr val="000000"/>
              </a:solidFill>
              <a:latin typeface="Arial" charset="0"/>
              <a:ea typeface=""/>
              <a:cs typeface="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GB" altLang="pl-PL"/>
          </a:p>
        </p:txBody>
      </p:sp>
    </p:spTree>
    <p:extLst>
      <p:ext uri="{BB962C8B-B14F-4D97-AF65-F5344CB8AC3E}">
        <p14:creationId xmlns:p14="http://schemas.microsoft.com/office/powerpoint/2010/main" val="1320404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9pPr>
          </a:lstStyle>
          <a:p>
            <a:pPr eaLnBrk="1" hangingPunct="1"/>
            <a:fld id="{7BC82C4A-CF94-9A4A-89DF-5001C617551C}" type="slidenum">
              <a:rPr lang="en-GB" altLang="pl-PL">
                <a:solidFill>
                  <a:srgbClr val="000000"/>
                </a:solidFill>
                <a:latin typeface="Arial" charset="0"/>
                <a:ea typeface=""/>
                <a:cs typeface=""/>
              </a:rPr>
              <a:pPr eaLnBrk="1" hangingPunct="1"/>
              <a:t>3</a:t>
            </a:fld>
            <a:endParaRPr lang="en-GB" altLang="pl-PL">
              <a:solidFill>
                <a:srgbClr val="000000"/>
              </a:solidFill>
              <a:latin typeface="Arial" charset="0"/>
              <a:ea typeface=""/>
              <a:cs typeface="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GB" altLang="pl-PL"/>
          </a:p>
        </p:txBody>
      </p:sp>
    </p:spTree>
    <p:extLst>
      <p:ext uri="{BB962C8B-B14F-4D97-AF65-F5344CB8AC3E}">
        <p14:creationId xmlns:p14="http://schemas.microsoft.com/office/powerpoint/2010/main" val="3839644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019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96" name="Shape 1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49262">
              <a:lnSpc>
                <a:spcPct val="100000"/>
              </a:lnSpc>
              <a:spcBef>
                <a:spcPts val="400"/>
              </a:spcBef>
              <a:defRPr sz="1800"/>
            </a:pPr>
            <a:r>
              <a:rPr lang="en-GB" sz="1200" noProof="0" dirty="0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Storage of content in digital video libraries - generation of video codecs.</a:t>
            </a:r>
          </a:p>
          <a:p>
            <a:pPr lvl="0" defTabSz="449262">
              <a:lnSpc>
                <a:spcPct val="100000"/>
              </a:lnSpc>
              <a:spcBef>
                <a:spcPts val="400"/>
              </a:spcBef>
              <a:defRPr sz="1800"/>
            </a:pPr>
            <a:r>
              <a:rPr lang="en-GB" sz="1200" noProof="0" dirty="0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Intra-frame compression generation: zero generation.</a:t>
            </a:r>
          </a:p>
          <a:p>
            <a:pPr lvl="0" defTabSz="449262">
              <a:lnSpc>
                <a:spcPct val="100000"/>
              </a:lnSpc>
              <a:spcBef>
                <a:spcPts val="400"/>
              </a:spcBef>
              <a:defRPr sz="1800"/>
            </a:pPr>
            <a:r>
              <a:rPr lang="en-GB" sz="1200" noProof="0" dirty="0">
                <a:uFill>
                  <a:solidFill/>
                </a:uFill>
                <a:latin typeface="Times New Roman"/>
                <a:ea typeface="Times New Roman"/>
                <a:cs typeface="Times New Roman"/>
                <a:sym typeface="Times New Roman"/>
              </a:rPr>
              <a:t>Inter-frame compression generation: 1st, 2nd, 3rd and 4th generation and non-standardized codecs.</a:t>
            </a:r>
          </a:p>
        </p:txBody>
      </p:sp>
    </p:spTree>
    <p:extLst>
      <p:ext uri="{BB962C8B-B14F-4D97-AF65-F5344CB8AC3E}">
        <p14:creationId xmlns:p14="http://schemas.microsoft.com/office/powerpoint/2010/main" val="10678545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MPEG-1 is a standard for lossy compression of video and audio. It is designed to compress VHS-quality raw digital video down to about 1.5 Mbit/s without excessive quality loss, making video CDs, digital cable/satellite TV possible. Initial release: 1993.</a:t>
            </a:r>
          </a:p>
          <a:p>
            <a:r>
              <a:rPr lang="en-GB" noProof="0" dirty="0"/>
              <a:t>Then, MPEG-1 has become the most widely compatible lossy audio/video format in the world and was used in many products and technologies.</a:t>
            </a:r>
          </a:p>
        </p:txBody>
      </p:sp>
    </p:spTree>
    <p:extLst>
      <p:ext uri="{BB962C8B-B14F-4D97-AF65-F5344CB8AC3E}">
        <p14:creationId xmlns:p14="http://schemas.microsoft.com/office/powerpoint/2010/main" val="1060287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Verdana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9pPr>
          </a:lstStyle>
          <a:p>
            <a:pPr eaLnBrk="1" hangingPunct="1"/>
            <a:fld id="{7BC82C4A-CF94-9A4A-89DF-5001C617551C}" type="slidenum">
              <a:rPr lang="en-GB" altLang="pl-PL">
                <a:solidFill>
                  <a:srgbClr val="000000"/>
                </a:solidFill>
                <a:latin typeface="Arial" charset="0"/>
                <a:ea typeface=""/>
                <a:cs typeface=""/>
              </a:rPr>
              <a:pPr eaLnBrk="1" hangingPunct="1"/>
              <a:t>9</a:t>
            </a:fld>
            <a:endParaRPr lang="en-GB" altLang="pl-PL">
              <a:solidFill>
                <a:srgbClr val="000000"/>
              </a:solidFill>
              <a:latin typeface="Arial" charset="0"/>
              <a:ea typeface=""/>
              <a:cs typeface=""/>
            </a:endParaRPr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/>
            <a:endParaRPr lang="en-GB" altLang="pl-PL"/>
          </a:p>
        </p:txBody>
      </p:sp>
    </p:spTree>
    <p:extLst>
      <p:ext uri="{BB962C8B-B14F-4D97-AF65-F5344CB8AC3E}">
        <p14:creationId xmlns:p14="http://schemas.microsoft.com/office/powerpoint/2010/main" val="1862292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In video compression, a motion vector is the key element in the motion estimation process. It is used to represent a macroblock in a picture based on the position of this macroblock (or a similar one) in another picture, called the reference picture.</a:t>
            </a:r>
          </a:p>
          <a:p>
            <a:r>
              <a:rPr lang="en-GB" noProof="0" dirty="0"/>
              <a:t>A two-dimensional vector used for inter prediction that provides an offset from the coordinates in the decoded picture to the coordinates in a reference picture.</a:t>
            </a:r>
          </a:p>
        </p:txBody>
      </p:sp>
    </p:spTree>
    <p:extLst>
      <p:ext uri="{BB962C8B-B14F-4D97-AF65-F5344CB8AC3E}">
        <p14:creationId xmlns:p14="http://schemas.microsoft.com/office/powerpoint/2010/main" val="1699936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/>
              <a:t>MPEG-2 is a standard for "the generic coding of moving pictures and associated audio information". It describes a combination of lossy video compression and lossy audio data compression methods, which permit storage and transmission of movies using currently available storage media and transmission bandwidth. While MPEG-2 is not as efficient as newer standards it is still widely used, for example in over-the-air digital television broadcasting and in the DVD-Video standard.</a:t>
            </a:r>
          </a:p>
        </p:txBody>
      </p:sp>
    </p:spTree>
    <p:extLst>
      <p:ext uri="{BB962C8B-B14F-4D97-AF65-F5344CB8AC3E}">
        <p14:creationId xmlns:p14="http://schemas.microsoft.com/office/powerpoint/2010/main" val="2129205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l-PL"/>
              <a:t>Click to edit Master title style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l-PL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F3ED493-CD1A-7348-843F-377EEB496FAB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553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Click to edit Master title style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Click to edit Master text styles</a:t>
            </a:r>
          </a:p>
          <a:p>
            <a:pPr lvl="1"/>
            <a:r>
              <a:rPr lang="pl-PL"/>
              <a:t>Second level</a:t>
            </a:r>
          </a:p>
          <a:p>
            <a:pPr lvl="2"/>
            <a:r>
              <a:rPr lang="pl-PL"/>
              <a:t>Third level</a:t>
            </a:r>
          </a:p>
          <a:p>
            <a:pPr lvl="3"/>
            <a:r>
              <a:rPr lang="pl-PL"/>
              <a:t>Fourth level</a:t>
            </a:r>
          </a:p>
          <a:p>
            <a:pPr lvl="4"/>
            <a:r>
              <a:rPr lang="pl-PL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7AB33A9-B470-3A42-8CD2-334A3C3B53CD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66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902450" y="476250"/>
            <a:ext cx="1784350" cy="5649913"/>
          </a:xfrm>
        </p:spPr>
        <p:txBody>
          <a:bodyPr vert="eaVert"/>
          <a:lstStyle/>
          <a:p>
            <a:r>
              <a:rPr lang="pl-PL"/>
              <a:t>Click to edit Master title style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1547813" y="476250"/>
            <a:ext cx="5202237" cy="5649913"/>
          </a:xfrm>
        </p:spPr>
        <p:txBody>
          <a:bodyPr vert="eaVert"/>
          <a:lstStyle/>
          <a:p>
            <a:pPr lvl="0"/>
            <a:r>
              <a:rPr lang="pl-PL"/>
              <a:t>Click to edit Master text styles</a:t>
            </a:r>
          </a:p>
          <a:p>
            <a:pPr lvl="1"/>
            <a:r>
              <a:rPr lang="pl-PL"/>
              <a:t>Second level</a:t>
            </a:r>
          </a:p>
          <a:p>
            <a:pPr lvl="2"/>
            <a:r>
              <a:rPr lang="pl-PL"/>
              <a:t>Third level</a:t>
            </a:r>
          </a:p>
          <a:p>
            <a:pPr lvl="3"/>
            <a:r>
              <a:rPr lang="pl-PL"/>
              <a:t>Fourth level</a:t>
            </a:r>
          </a:p>
          <a:p>
            <a:pPr lvl="4"/>
            <a:r>
              <a:rPr lang="pl-PL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F010460-3688-3444-811A-AE1FDB8C2C25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000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/>
          </p:cNvSpPr>
          <p:nvPr>
            <p:ph type="title"/>
          </p:nvPr>
        </p:nvSpPr>
        <p:spPr>
          <a:xfrm>
            <a:off x="685800" y="1844679"/>
            <a:ext cx="7772400" cy="2041523"/>
          </a:xfrm>
          <a:prstGeom prst="rect">
            <a:avLst/>
          </a:prstGeom>
        </p:spPr>
        <p:txBody>
          <a:bodyPr lIns="45702" tIns="45702" rIns="45702" bIns="45702"/>
          <a:lstStyle>
            <a:lvl1pPr algn="l">
              <a:defRPr sz="2200" b="1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>
              <a:defRPr sz="1800" b="0">
                <a:uFillTx/>
              </a:defRPr>
            </a:pPr>
            <a:r>
              <a:rPr sz="2200" b="1">
                <a:uFill>
                  <a:solidFill/>
                </a:uFill>
              </a:rPr>
              <a:t>Title Text</a:t>
            </a:r>
          </a:p>
        </p:txBody>
      </p:sp>
      <p:sp>
        <p:nvSpPr>
          <p:cNvPr id="52" name="Shape 52"/>
          <p:cNvSpPr>
            <a:spLocks noGrp="1"/>
          </p:cNvSpPr>
          <p:nvPr>
            <p:ph type="body" idx="1"/>
          </p:nvPr>
        </p:nvSpPr>
        <p:spPr>
          <a:xfrm>
            <a:off x="1371600" y="3886201"/>
            <a:ext cx="6400800" cy="2971799"/>
          </a:xfrm>
          <a:prstGeom prst="rect">
            <a:avLst/>
          </a:prstGeom>
        </p:spPr>
        <p:txBody>
          <a:bodyPr lIns="45702" tIns="45702" rIns="45702" bIns="45702"/>
          <a:lstStyle>
            <a:lvl1pPr marL="0" indent="0" algn="ctr">
              <a:spcBef>
                <a:spcPts val="500"/>
              </a:spcBef>
              <a:buSzTx/>
              <a:buNone/>
              <a:defRPr sz="2400">
                <a:latin typeface="Verdana"/>
                <a:ea typeface="Verdana"/>
                <a:cs typeface="Verdana"/>
                <a:sym typeface="Verdana"/>
              </a:defRPr>
            </a:lvl1pPr>
            <a:lvl2pPr marL="0" indent="457011" algn="ctr">
              <a:spcBef>
                <a:spcPts val="500"/>
              </a:spcBef>
              <a:buSzTx/>
              <a:buNone/>
              <a:defRPr sz="2400">
                <a:latin typeface="Verdana"/>
                <a:ea typeface="Verdana"/>
                <a:cs typeface="Verdana"/>
                <a:sym typeface="Verdana"/>
              </a:defRPr>
            </a:lvl2pPr>
            <a:lvl3pPr marL="0" indent="914020" algn="ctr">
              <a:spcBef>
                <a:spcPts val="500"/>
              </a:spcBef>
              <a:buSzTx/>
              <a:buNone/>
              <a:defRPr sz="2400">
                <a:latin typeface="Verdana"/>
                <a:ea typeface="Verdana"/>
                <a:cs typeface="Verdana"/>
                <a:sym typeface="Verdana"/>
              </a:defRPr>
            </a:lvl3pPr>
            <a:lvl4pPr marL="0" indent="1371032" algn="ctr">
              <a:spcBef>
                <a:spcPts val="500"/>
              </a:spcBef>
              <a:buSzTx/>
              <a:buNone/>
              <a:defRPr sz="2400">
                <a:latin typeface="Verdana"/>
                <a:ea typeface="Verdana"/>
                <a:cs typeface="Verdana"/>
                <a:sym typeface="Verdana"/>
              </a:defRPr>
            </a:lvl4pPr>
            <a:lvl5pPr marL="0" indent="1828040" algn="ctr">
              <a:spcBef>
                <a:spcPts val="500"/>
              </a:spcBef>
              <a:buSzTx/>
              <a:buNone/>
              <a:defRPr sz="2400">
                <a:latin typeface="Verdana"/>
                <a:ea typeface="Verdana"/>
                <a:cs typeface="Verdana"/>
                <a:sym typeface="Verdana"/>
              </a:defRPr>
            </a:lvl5pPr>
          </a:lstStyle>
          <a:p>
            <a:pPr lvl="0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One</a:t>
            </a:r>
          </a:p>
          <a:p>
            <a:pPr lvl="1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Two</a:t>
            </a:r>
          </a:p>
          <a:p>
            <a:pPr lvl="2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Three</a:t>
            </a:r>
          </a:p>
          <a:p>
            <a:pPr lvl="3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Four</a:t>
            </a:r>
          </a:p>
          <a:p>
            <a:pPr lvl="4">
              <a:defRPr sz="1800">
                <a:uFillTx/>
              </a:defRPr>
            </a:pPr>
            <a:r>
              <a:rPr sz="2400">
                <a:uFill>
                  <a:solidFill/>
                </a:uFill>
              </a:rPr>
              <a:t>Body Level Five</a:t>
            </a:r>
          </a:p>
        </p:txBody>
      </p:sp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xfrm>
            <a:off x="6553200" y="6245225"/>
            <a:ext cx="2133600" cy="288788"/>
          </a:xfrm>
          <a:prstGeom prst="rect">
            <a:avLst/>
          </a:prstGeom>
        </p:spPr>
        <p:txBody>
          <a:bodyPr lIns="45702" tIns="45702" rIns="45702" bIns="45702"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5526309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50F0E3-D309-5B44-B9E0-8BAA8B41A489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3C2FB0-EF78-3344-BD20-D90B2CFDEDE6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0821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454989-E5F8-FE49-91AD-8DE9DEB4F9FB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00D08B-4D08-4B48-8326-6B8E4F14AB64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20629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B69B387-2589-284B-9858-A8BDAC44D6F6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EF3C99A-14BC-0A41-9534-9673BADCA10B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0809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1547813" y="1628775"/>
            <a:ext cx="3492500" cy="4497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5192713" y="1628775"/>
            <a:ext cx="3494087" cy="4497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9BDCDFA-C287-F140-A2E2-A331446834CE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241E74-8F7E-B942-874C-F2F21024DBB3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06867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23F3702-E967-5549-84AE-DEEFBC2F62FD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27DA6A2-98DD-9248-913C-674369C3254C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42905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10F196C-68B0-124D-9EB1-A7D2A4D85D8E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F19955-38B4-D349-B554-45524C20B116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086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3AA88D-A4D6-0547-ADAE-6921D573A0C7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5BB503-1F28-4A49-BF64-8613DDEE417E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0539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Click to edit Master title style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Click to edit Master text styles</a:t>
            </a:r>
          </a:p>
          <a:p>
            <a:pPr lvl="1"/>
            <a:r>
              <a:rPr lang="pl-PL"/>
              <a:t>Second level</a:t>
            </a:r>
          </a:p>
          <a:p>
            <a:pPr lvl="2"/>
            <a:r>
              <a:rPr lang="pl-PL"/>
              <a:t>Third level</a:t>
            </a:r>
          </a:p>
          <a:p>
            <a:pPr lvl="3"/>
            <a:r>
              <a:rPr lang="pl-PL"/>
              <a:t>Fourth level</a:t>
            </a:r>
          </a:p>
          <a:p>
            <a:pPr lvl="4"/>
            <a:r>
              <a:rPr lang="pl-PL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EA92D51-471F-D543-91FD-F0916D2DD033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005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7B1CAB6-B8C2-6A4C-8FDA-BB71D3303341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B2122D5-A36A-8A4D-97AF-665351D0EABF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03677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l-PL" noProof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167D32B-D23C-B542-BC57-27630DCB29DD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64C5C7-CC08-A547-A037-89849A637DBA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3592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FBF2870-B0FA-AF48-9E24-77A409E86720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895085D-5676-8A43-B6AF-7BCF2018D335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73225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902450" y="476250"/>
            <a:ext cx="1784350" cy="5649913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1547813" y="476250"/>
            <a:ext cx="5202237" cy="5649913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192034A-CD40-164B-BE39-7A2EA2345AFA}" type="datetime1">
              <a:rPr lang="pl-PL" altLang="pl-PL" smtClean="0">
                <a:solidFill>
                  <a:srgbClr val="000000"/>
                </a:solidFill>
              </a:rPr>
              <a:t>22.02.2025</a:t>
            </a:fld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164CBF5-4FE7-FD4D-8E35-46E1C79BC0AA}" type="slidenum">
              <a:rPr lang="pl-PL" altLang="pl-PL">
                <a:solidFill>
                  <a:srgbClr val="000000"/>
                </a:solidFill>
              </a:rPr>
              <a:pPr/>
              <a:t>‹#›</a:t>
            </a:fld>
            <a:endParaRPr lang="pl-PL" altLang="pl-PL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723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143001" y="1122350"/>
            <a:ext cx="6858000" cy="2387333"/>
          </a:xfrm>
          <a:prstGeom prst="rect">
            <a:avLst/>
          </a:prstGeom>
        </p:spPr>
        <p:txBody>
          <a:bodyPr anchor="b"/>
          <a:lstStyle>
            <a:lvl1pPr algn="ctr">
              <a:defRPr sz="5137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43001" y="3601891"/>
            <a:ext cx="6858000" cy="16554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55"/>
            </a:lvl1pPr>
            <a:lvl2pPr marL="391409" indent="0" algn="ctr">
              <a:buNone/>
              <a:defRPr sz="1712"/>
            </a:lvl2pPr>
            <a:lvl3pPr marL="782818" indent="0" algn="ctr">
              <a:buNone/>
              <a:defRPr sz="1541"/>
            </a:lvl3pPr>
            <a:lvl4pPr marL="1174227" indent="0" algn="ctr">
              <a:buNone/>
              <a:defRPr sz="1370"/>
            </a:lvl4pPr>
            <a:lvl5pPr marL="1565636" indent="0" algn="ctr">
              <a:buNone/>
              <a:defRPr sz="1370"/>
            </a:lvl5pPr>
            <a:lvl6pPr marL="1957045" indent="0" algn="ctr">
              <a:buNone/>
              <a:defRPr sz="1370"/>
            </a:lvl6pPr>
            <a:lvl7pPr marL="2348454" indent="0" algn="ctr">
              <a:buNone/>
              <a:defRPr sz="1370"/>
            </a:lvl7pPr>
            <a:lvl8pPr marL="2739862" indent="0" algn="ctr">
              <a:buNone/>
              <a:defRPr sz="1370"/>
            </a:lvl8pPr>
            <a:lvl9pPr marL="3131271" indent="0" algn="ctr">
              <a:buNone/>
              <a:defRPr sz="137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817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</p:spPr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629262" y="1825439"/>
            <a:ext cx="7885477" cy="43510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4531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3826" y="1710178"/>
            <a:ext cx="7886835" cy="2852697"/>
          </a:xfrm>
          <a:prstGeom prst="rect">
            <a:avLst/>
          </a:prstGeom>
        </p:spPr>
        <p:txBody>
          <a:bodyPr anchor="b"/>
          <a:lstStyle>
            <a:lvl1pPr>
              <a:defRPr sz="5137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3826" y="4588810"/>
            <a:ext cx="7886835" cy="15012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55"/>
            </a:lvl1pPr>
            <a:lvl2pPr marL="391409" indent="0">
              <a:buNone/>
              <a:defRPr sz="1712"/>
            </a:lvl2pPr>
            <a:lvl3pPr marL="782818" indent="0">
              <a:buNone/>
              <a:defRPr sz="1541"/>
            </a:lvl3pPr>
            <a:lvl4pPr marL="1174227" indent="0">
              <a:buNone/>
              <a:defRPr sz="1370"/>
            </a:lvl4pPr>
            <a:lvl5pPr marL="1565636" indent="0">
              <a:buNone/>
              <a:defRPr sz="1370"/>
            </a:lvl5pPr>
            <a:lvl6pPr marL="1957045" indent="0">
              <a:buNone/>
              <a:defRPr sz="1370"/>
            </a:lvl6pPr>
            <a:lvl7pPr marL="2348454" indent="0">
              <a:buNone/>
              <a:defRPr sz="1370"/>
            </a:lvl7pPr>
            <a:lvl8pPr marL="2739862" indent="0">
              <a:buNone/>
              <a:defRPr sz="1370"/>
            </a:lvl8pPr>
            <a:lvl9pPr marL="3131271" indent="0">
              <a:buNone/>
              <a:defRPr sz="137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23389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</p:spPr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629263" y="1825439"/>
            <a:ext cx="3877501" cy="43510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37237" y="1825439"/>
            <a:ext cx="3877502" cy="43510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86308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6835" cy="1325496"/>
          </a:xfrm>
          <a:prstGeom prst="rect">
            <a:avLst/>
          </a:prstGeom>
        </p:spPr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9262" y="1681363"/>
            <a:ext cx="3869347" cy="8241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55" b="1"/>
            </a:lvl1pPr>
            <a:lvl2pPr marL="391409" indent="0">
              <a:buNone/>
              <a:defRPr sz="1712" b="1"/>
            </a:lvl2pPr>
            <a:lvl3pPr marL="782818" indent="0">
              <a:buNone/>
              <a:defRPr sz="1541" b="1"/>
            </a:lvl3pPr>
            <a:lvl4pPr marL="1174227" indent="0">
              <a:buNone/>
              <a:defRPr sz="1370" b="1"/>
            </a:lvl4pPr>
            <a:lvl5pPr marL="1565636" indent="0">
              <a:buNone/>
              <a:defRPr sz="1370" b="1"/>
            </a:lvl5pPr>
            <a:lvl6pPr marL="1957045" indent="0">
              <a:buNone/>
              <a:defRPr sz="1370" b="1"/>
            </a:lvl6pPr>
            <a:lvl7pPr marL="2348454" indent="0">
              <a:buNone/>
              <a:defRPr sz="1370" b="1"/>
            </a:lvl7pPr>
            <a:lvl8pPr marL="2739862" indent="0">
              <a:buNone/>
              <a:defRPr sz="1370" b="1"/>
            </a:lvl8pPr>
            <a:lvl9pPr marL="3131271" indent="0">
              <a:buNone/>
              <a:defRPr sz="137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29262" y="2505476"/>
            <a:ext cx="3869347" cy="368401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29082" y="1681363"/>
            <a:ext cx="3887015" cy="8241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55" b="1"/>
            </a:lvl1pPr>
            <a:lvl2pPr marL="391409" indent="0">
              <a:buNone/>
              <a:defRPr sz="1712" b="1"/>
            </a:lvl2pPr>
            <a:lvl3pPr marL="782818" indent="0">
              <a:buNone/>
              <a:defRPr sz="1541" b="1"/>
            </a:lvl3pPr>
            <a:lvl4pPr marL="1174227" indent="0">
              <a:buNone/>
              <a:defRPr sz="1370" b="1"/>
            </a:lvl4pPr>
            <a:lvl5pPr marL="1565636" indent="0">
              <a:buNone/>
              <a:defRPr sz="1370" b="1"/>
            </a:lvl5pPr>
            <a:lvl6pPr marL="1957045" indent="0">
              <a:buNone/>
              <a:defRPr sz="1370" b="1"/>
            </a:lvl6pPr>
            <a:lvl7pPr marL="2348454" indent="0">
              <a:buNone/>
              <a:defRPr sz="1370" b="1"/>
            </a:lvl7pPr>
            <a:lvl8pPr marL="2739862" indent="0">
              <a:buNone/>
              <a:defRPr sz="1370" b="1"/>
            </a:lvl8pPr>
            <a:lvl9pPr marL="3131271" indent="0">
              <a:buNone/>
              <a:defRPr sz="137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29082" y="2505476"/>
            <a:ext cx="3887015" cy="368401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9866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</p:spPr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29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/>
              <a:t>Click to edit Master title style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17F8B4F-E712-E544-94DB-9CE0065AE765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538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569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456720"/>
            <a:ext cx="2949239" cy="1600680"/>
          </a:xfrm>
          <a:prstGeom prst="rect">
            <a:avLst/>
          </a:prstGeom>
        </p:spPr>
        <p:txBody>
          <a:bodyPr anchor="b"/>
          <a:lstStyle>
            <a:lvl1pPr>
              <a:defRPr sz="2740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887016" y="986919"/>
            <a:ext cx="4629082" cy="4874078"/>
          </a:xfrm>
          <a:prstGeom prst="rect">
            <a:avLst/>
          </a:prstGeom>
        </p:spPr>
        <p:txBody>
          <a:bodyPr/>
          <a:lstStyle>
            <a:lvl1pPr>
              <a:defRPr sz="2740"/>
            </a:lvl1pPr>
            <a:lvl2pPr>
              <a:defRPr sz="2397"/>
            </a:lvl2pPr>
            <a:lvl3pPr>
              <a:defRPr sz="2055"/>
            </a:lvl3pPr>
            <a:lvl4pPr>
              <a:defRPr sz="1712"/>
            </a:lvl4pPr>
            <a:lvl5pPr>
              <a:defRPr sz="1712"/>
            </a:lvl5pPr>
            <a:lvl6pPr>
              <a:defRPr sz="1712"/>
            </a:lvl6pPr>
            <a:lvl7pPr>
              <a:defRPr sz="1712"/>
            </a:lvl7pPr>
            <a:lvl8pPr>
              <a:defRPr sz="1712"/>
            </a:lvl8pPr>
            <a:lvl9pPr>
              <a:defRPr sz="1712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29262" y="2057401"/>
            <a:ext cx="2949239" cy="38122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70"/>
            </a:lvl1pPr>
            <a:lvl2pPr marL="391409" indent="0">
              <a:buNone/>
              <a:defRPr sz="1199"/>
            </a:lvl2pPr>
            <a:lvl3pPr marL="782818" indent="0">
              <a:buNone/>
              <a:defRPr sz="1027"/>
            </a:lvl3pPr>
            <a:lvl4pPr marL="1174227" indent="0">
              <a:buNone/>
              <a:defRPr sz="856"/>
            </a:lvl4pPr>
            <a:lvl5pPr marL="1565636" indent="0">
              <a:buNone/>
              <a:defRPr sz="856"/>
            </a:lvl5pPr>
            <a:lvl6pPr marL="1957045" indent="0">
              <a:buNone/>
              <a:defRPr sz="856"/>
            </a:lvl6pPr>
            <a:lvl7pPr marL="2348454" indent="0">
              <a:buNone/>
              <a:defRPr sz="856"/>
            </a:lvl7pPr>
            <a:lvl8pPr marL="2739862" indent="0">
              <a:buNone/>
              <a:defRPr sz="856"/>
            </a:lvl8pPr>
            <a:lvl9pPr marL="3131271" indent="0">
              <a:buNone/>
              <a:defRPr sz="856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8676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456720"/>
            <a:ext cx="2949239" cy="1600680"/>
          </a:xfrm>
          <a:prstGeom prst="rect">
            <a:avLst/>
          </a:prstGeom>
        </p:spPr>
        <p:txBody>
          <a:bodyPr anchor="b"/>
          <a:lstStyle>
            <a:lvl1pPr>
              <a:defRPr sz="2740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3887016" y="986919"/>
            <a:ext cx="4629082" cy="4874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740"/>
            </a:lvl1pPr>
            <a:lvl2pPr marL="391409" indent="0">
              <a:buNone/>
              <a:defRPr sz="2397"/>
            </a:lvl2pPr>
            <a:lvl3pPr marL="782818" indent="0">
              <a:buNone/>
              <a:defRPr sz="2055"/>
            </a:lvl3pPr>
            <a:lvl4pPr marL="1174227" indent="0">
              <a:buNone/>
              <a:defRPr sz="1712"/>
            </a:lvl4pPr>
            <a:lvl5pPr marL="1565636" indent="0">
              <a:buNone/>
              <a:defRPr sz="1712"/>
            </a:lvl5pPr>
            <a:lvl6pPr marL="1957045" indent="0">
              <a:buNone/>
              <a:defRPr sz="1712"/>
            </a:lvl6pPr>
            <a:lvl7pPr marL="2348454" indent="0">
              <a:buNone/>
              <a:defRPr sz="1712"/>
            </a:lvl7pPr>
            <a:lvl8pPr marL="2739862" indent="0">
              <a:buNone/>
              <a:defRPr sz="1712"/>
            </a:lvl8pPr>
            <a:lvl9pPr marL="3131271" indent="0">
              <a:buNone/>
              <a:defRPr sz="1712"/>
            </a:lvl9pPr>
          </a:lstStyle>
          <a:p>
            <a:pPr lvl="0"/>
            <a:r>
              <a:rPr lang="pl-PL" noProof="0">
                <a:sym typeface="Arial" panose="020B0604020202020204" pitchFamily="34" charset="0"/>
              </a:rPr>
              <a:t>Przeciągnij obraz na symbol zastępczy lub kliknij ikonę, aby go dodać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29262" y="2057401"/>
            <a:ext cx="2949239" cy="38122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70"/>
            </a:lvl1pPr>
            <a:lvl2pPr marL="391409" indent="0">
              <a:buNone/>
              <a:defRPr sz="1199"/>
            </a:lvl2pPr>
            <a:lvl3pPr marL="782818" indent="0">
              <a:buNone/>
              <a:defRPr sz="1027"/>
            </a:lvl3pPr>
            <a:lvl4pPr marL="1174227" indent="0">
              <a:buNone/>
              <a:defRPr sz="856"/>
            </a:lvl4pPr>
            <a:lvl5pPr marL="1565636" indent="0">
              <a:buNone/>
              <a:defRPr sz="856"/>
            </a:lvl5pPr>
            <a:lvl6pPr marL="1957045" indent="0">
              <a:buNone/>
              <a:defRPr sz="856"/>
            </a:lvl6pPr>
            <a:lvl7pPr marL="2348454" indent="0">
              <a:buNone/>
              <a:defRPr sz="856"/>
            </a:lvl7pPr>
            <a:lvl8pPr marL="2739862" indent="0">
              <a:buNone/>
              <a:defRPr sz="856"/>
            </a:lvl8pPr>
            <a:lvl9pPr marL="3131271" indent="0">
              <a:buNone/>
              <a:defRPr sz="856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8220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</p:spPr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629262" y="1825439"/>
            <a:ext cx="7885477" cy="435108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1630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544049" y="364512"/>
            <a:ext cx="1970690" cy="5812011"/>
          </a:xfrm>
          <a:prstGeom prst="rect">
            <a:avLst/>
          </a:prstGeom>
        </p:spPr>
        <p:txBody>
          <a:bodyPr vert="eaVert"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629262" y="364512"/>
            <a:ext cx="5784314" cy="581201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553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143001" y="1122350"/>
            <a:ext cx="6858000" cy="2387333"/>
          </a:xfrm>
        </p:spPr>
        <p:txBody>
          <a:bodyPr anchor="b"/>
          <a:lstStyle>
            <a:lvl1pPr algn="ctr">
              <a:defRPr sz="5137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43001" y="3601891"/>
            <a:ext cx="6858000" cy="1655429"/>
          </a:xfrm>
        </p:spPr>
        <p:txBody>
          <a:bodyPr/>
          <a:lstStyle>
            <a:lvl1pPr marL="0" indent="0" algn="ctr">
              <a:buNone/>
              <a:defRPr sz="2055"/>
            </a:lvl1pPr>
            <a:lvl2pPr marL="391409" indent="0" algn="ctr">
              <a:buNone/>
              <a:defRPr sz="1712"/>
            </a:lvl2pPr>
            <a:lvl3pPr marL="782818" indent="0" algn="ctr">
              <a:buNone/>
              <a:defRPr sz="1541"/>
            </a:lvl3pPr>
            <a:lvl4pPr marL="1174227" indent="0" algn="ctr">
              <a:buNone/>
              <a:defRPr sz="1370"/>
            </a:lvl4pPr>
            <a:lvl5pPr marL="1565636" indent="0" algn="ctr">
              <a:buNone/>
              <a:defRPr sz="1370"/>
            </a:lvl5pPr>
            <a:lvl6pPr marL="1957045" indent="0" algn="ctr">
              <a:buNone/>
              <a:defRPr sz="1370"/>
            </a:lvl6pPr>
            <a:lvl7pPr marL="2348454" indent="0" algn="ctr">
              <a:buNone/>
              <a:defRPr sz="1370"/>
            </a:lvl7pPr>
            <a:lvl8pPr marL="2739862" indent="0" algn="ctr">
              <a:buNone/>
              <a:defRPr sz="1370"/>
            </a:lvl8pPr>
            <a:lvl9pPr marL="3131271" indent="0" algn="ctr">
              <a:buNone/>
              <a:defRPr sz="137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A332FF-80B3-DE4C-8F0C-E9CF373CDEE2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182928945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ACD766-06A9-F04E-9F8B-D7DA00825FDE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149192931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3826" y="1710178"/>
            <a:ext cx="7886835" cy="2852697"/>
          </a:xfrm>
        </p:spPr>
        <p:txBody>
          <a:bodyPr anchor="b"/>
          <a:lstStyle>
            <a:lvl1pPr>
              <a:defRPr sz="5137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3826" y="4588810"/>
            <a:ext cx="7886835" cy="1501268"/>
          </a:xfrm>
        </p:spPr>
        <p:txBody>
          <a:bodyPr/>
          <a:lstStyle>
            <a:lvl1pPr marL="0" indent="0">
              <a:buNone/>
              <a:defRPr sz="2055"/>
            </a:lvl1pPr>
            <a:lvl2pPr marL="391409" indent="0">
              <a:buNone/>
              <a:defRPr sz="1712"/>
            </a:lvl2pPr>
            <a:lvl3pPr marL="782818" indent="0">
              <a:buNone/>
              <a:defRPr sz="1541"/>
            </a:lvl3pPr>
            <a:lvl4pPr marL="1174227" indent="0">
              <a:buNone/>
              <a:defRPr sz="1370"/>
            </a:lvl4pPr>
            <a:lvl5pPr marL="1565636" indent="0">
              <a:buNone/>
              <a:defRPr sz="1370"/>
            </a:lvl5pPr>
            <a:lvl6pPr marL="1957045" indent="0">
              <a:buNone/>
              <a:defRPr sz="1370"/>
            </a:lvl6pPr>
            <a:lvl7pPr marL="2348454" indent="0">
              <a:buNone/>
              <a:defRPr sz="1370"/>
            </a:lvl7pPr>
            <a:lvl8pPr marL="2739862" indent="0">
              <a:buNone/>
              <a:defRPr sz="1370"/>
            </a:lvl8pPr>
            <a:lvl9pPr marL="3131271" indent="0">
              <a:buNone/>
              <a:defRPr sz="137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2F9E14E-51F8-9E4D-82EE-4AA56618925D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83688441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686344" y="1982481"/>
            <a:ext cx="3823138" cy="4119123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39955" y="1982481"/>
            <a:ext cx="3824497" cy="4119123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110D1F-68D3-B749-A2D8-95ABEE5C2DC2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1645908281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6835" cy="1325496"/>
          </a:xfrm>
        </p:spPr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9262" y="1681363"/>
            <a:ext cx="3869347" cy="824113"/>
          </a:xfrm>
        </p:spPr>
        <p:txBody>
          <a:bodyPr anchor="b"/>
          <a:lstStyle>
            <a:lvl1pPr marL="0" indent="0">
              <a:buNone/>
              <a:defRPr sz="2055" b="1"/>
            </a:lvl1pPr>
            <a:lvl2pPr marL="391409" indent="0">
              <a:buNone/>
              <a:defRPr sz="1712" b="1"/>
            </a:lvl2pPr>
            <a:lvl3pPr marL="782818" indent="0">
              <a:buNone/>
              <a:defRPr sz="1541" b="1"/>
            </a:lvl3pPr>
            <a:lvl4pPr marL="1174227" indent="0">
              <a:buNone/>
              <a:defRPr sz="1370" b="1"/>
            </a:lvl4pPr>
            <a:lvl5pPr marL="1565636" indent="0">
              <a:buNone/>
              <a:defRPr sz="1370" b="1"/>
            </a:lvl5pPr>
            <a:lvl6pPr marL="1957045" indent="0">
              <a:buNone/>
              <a:defRPr sz="1370" b="1"/>
            </a:lvl6pPr>
            <a:lvl7pPr marL="2348454" indent="0">
              <a:buNone/>
              <a:defRPr sz="1370" b="1"/>
            </a:lvl7pPr>
            <a:lvl8pPr marL="2739862" indent="0">
              <a:buNone/>
              <a:defRPr sz="1370" b="1"/>
            </a:lvl8pPr>
            <a:lvl9pPr marL="3131271" indent="0">
              <a:buNone/>
              <a:defRPr sz="137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29262" y="2505476"/>
            <a:ext cx="3869347" cy="3684013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29082" y="1681363"/>
            <a:ext cx="3887015" cy="824113"/>
          </a:xfrm>
        </p:spPr>
        <p:txBody>
          <a:bodyPr anchor="b"/>
          <a:lstStyle>
            <a:lvl1pPr marL="0" indent="0">
              <a:buNone/>
              <a:defRPr sz="2055" b="1"/>
            </a:lvl1pPr>
            <a:lvl2pPr marL="391409" indent="0">
              <a:buNone/>
              <a:defRPr sz="1712" b="1"/>
            </a:lvl2pPr>
            <a:lvl3pPr marL="782818" indent="0">
              <a:buNone/>
              <a:defRPr sz="1541" b="1"/>
            </a:lvl3pPr>
            <a:lvl4pPr marL="1174227" indent="0">
              <a:buNone/>
              <a:defRPr sz="1370" b="1"/>
            </a:lvl4pPr>
            <a:lvl5pPr marL="1565636" indent="0">
              <a:buNone/>
              <a:defRPr sz="1370" b="1"/>
            </a:lvl5pPr>
            <a:lvl6pPr marL="1957045" indent="0">
              <a:buNone/>
              <a:defRPr sz="1370" b="1"/>
            </a:lvl6pPr>
            <a:lvl7pPr marL="2348454" indent="0">
              <a:buNone/>
              <a:defRPr sz="1370" b="1"/>
            </a:lvl7pPr>
            <a:lvl8pPr marL="2739862" indent="0">
              <a:buNone/>
              <a:defRPr sz="1370" b="1"/>
            </a:lvl8pPr>
            <a:lvl9pPr marL="3131271" indent="0">
              <a:buNone/>
              <a:defRPr sz="137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29082" y="2505476"/>
            <a:ext cx="3887015" cy="3684013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3AD364-C72E-AA4E-99BB-2D547FE63914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1043621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Click to edit Master title style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1547813" y="1628775"/>
            <a:ext cx="3492500" cy="4497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Click to edit Master text styles</a:t>
            </a:r>
          </a:p>
          <a:p>
            <a:pPr lvl="1"/>
            <a:r>
              <a:rPr lang="pl-PL"/>
              <a:t>Second level</a:t>
            </a:r>
          </a:p>
          <a:p>
            <a:pPr lvl="2"/>
            <a:r>
              <a:rPr lang="pl-PL"/>
              <a:t>Third level</a:t>
            </a:r>
          </a:p>
          <a:p>
            <a:pPr lvl="3"/>
            <a:r>
              <a:rPr lang="pl-PL"/>
              <a:t>Fourth level</a:t>
            </a:r>
          </a:p>
          <a:p>
            <a:pPr lvl="4"/>
            <a:r>
              <a:rPr lang="pl-PL"/>
              <a:t>Fifth level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5192713" y="1628775"/>
            <a:ext cx="3494087" cy="4497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Click to edit Master text styles</a:t>
            </a:r>
          </a:p>
          <a:p>
            <a:pPr lvl="1"/>
            <a:r>
              <a:rPr lang="pl-PL"/>
              <a:t>Second level</a:t>
            </a:r>
          </a:p>
          <a:p>
            <a:pPr lvl="2"/>
            <a:r>
              <a:rPr lang="pl-PL"/>
              <a:t>Third level</a:t>
            </a:r>
          </a:p>
          <a:p>
            <a:pPr lvl="3"/>
            <a:r>
              <a:rPr lang="pl-PL"/>
              <a:t>Fourth level</a:t>
            </a:r>
          </a:p>
          <a:p>
            <a:pPr lvl="4"/>
            <a:r>
              <a:rPr lang="pl-PL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238B44-5414-964A-B1D1-1FC5B5A2895F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17423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F60D5A-BB76-354C-A94E-272F4F6FB7CF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165197527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904E1D-D698-1F46-8861-FE1BDB5CF28E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207979128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456720"/>
            <a:ext cx="2949239" cy="1600680"/>
          </a:xfrm>
        </p:spPr>
        <p:txBody>
          <a:bodyPr anchor="b"/>
          <a:lstStyle>
            <a:lvl1pPr>
              <a:defRPr sz="2740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887016" y="986919"/>
            <a:ext cx="4629082" cy="4874078"/>
          </a:xfrm>
        </p:spPr>
        <p:txBody>
          <a:bodyPr/>
          <a:lstStyle>
            <a:lvl1pPr>
              <a:defRPr sz="2740"/>
            </a:lvl1pPr>
            <a:lvl2pPr>
              <a:defRPr sz="2397"/>
            </a:lvl2pPr>
            <a:lvl3pPr>
              <a:defRPr sz="2055"/>
            </a:lvl3pPr>
            <a:lvl4pPr>
              <a:defRPr sz="1712"/>
            </a:lvl4pPr>
            <a:lvl5pPr>
              <a:defRPr sz="1712"/>
            </a:lvl5pPr>
            <a:lvl6pPr>
              <a:defRPr sz="1712"/>
            </a:lvl6pPr>
            <a:lvl7pPr>
              <a:defRPr sz="1712"/>
            </a:lvl7pPr>
            <a:lvl8pPr>
              <a:defRPr sz="1712"/>
            </a:lvl8pPr>
            <a:lvl9pPr>
              <a:defRPr sz="1712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29262" y="2057401"/>
            <a:ext cx="2949239" cy="3812241"/>
          </a:xfrm>
        </p:spPr>
        <p:txBody>
          <a:bodyPr/>
          <a:lstStyle>
            <a:lvl1pPr marL="0" indent="0">
              <a:buNone/>
              <a:defRPr sz="1370"/>
            </a:lvl1pPr>
            <a:lvl2pPr marL="391409" indent="0">
              <a:buNone/>
              <a:defRPr sz="1199"/>
            </a:lvl2pPr>
            <a:lvl3pPr marL="782818" indent="0">
              <a:buNone/>
              <a:defRPr sz="1027"/>
            </a:lvl3pPr>
            <a:lvl4pPr marL="1174227" indent="0">
              <a:buNone/>
              <a:defRPr sz="856"/>
            </a:lvl4pPr>
            <a:lvl5pPr marL="1565636" indent="0">
              <a:buNone/>
              <a:defRPr sz="856"/>
            </a:lvl5pPr>
            <a:lvl6pPr marL="1957045" indent="0">
              <a:buNone/>
              <a:defRPr sz="856"/>
            </a:lvl6pPr>
            <a:lvl7pPr marL="2348454" indent="0">
              <a:buNone/>
              <a:defRPr sz="856"/>
            </a:lvl7pPr>
            <a:lvl8pPr marL="2739862" indent="0">
              <a:buNone/>
              <a:defRPr sz="856"/>
            </a:lvl8pPr>
            <a:lvl9pPr marL="3131271" indent="0">
              <a:buNone/>
              <a:defRPr sz="856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8D2043-27D2-AD4B-9FBD-A849D02DEA4B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46073754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456720"/>
            <a:ext cx="2949239" cy="1600680"/>
          </a:xfrm>
        </p:spPr>
        <p:txBody>
          <a:bodyPr anchor="b"/>
          <a:lstStyle>
            <a:lvl1pPr>
              <a:defRPr sz="2740"/>
            </a:lvl1pPr>
          </a:lstStyle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3887016" y="986919"/>
            <a:ext cx="4629082" cy="4874078"/>
          </a:xfrm>
        </p:spPr>
        <p:txBody>
          <a:bodyPr/>
          <a:lstStyle>
            <a:lvl1pPr marL="0" indent="0">
              <a:buNone/>
              <a:defRPr sz="2740"/>
            </a:lvl1pPr>
            <a:lvl2pPr marL="391409" indent="0">
              <a:buNone/>
              <a:defRPr sz="2397"/>
            </a:lvl2pPr>
            <a:lvl3pPr marL="782818" indent="0">
              <a:buNone/>
              <a:defRPr sz="2055"/>
            </a:lvl3pPr>
            <a:lvl4pPr marL="1174227" indent="0">
              <a:buNone/>
              <a:defRPr sz="1712"/>
            </a:lvl4pPr>
            <a:lvl5pPr marL="1565636" indent="0">
              <a:buNone/>
              <a:defRPr sz="1712"/>
            </a:lvl5pPr>
            <a:lvl6pPr marL="1957045" indent="0">
              <a:buNone/>
              <a:defRPr sz="1712"/>
            </a:lvl6pPr>
            <a:lvl7pPr marL="2348454" indent="0">
              <a:buNone/>
              <a:defRPr sz="1712"/>
            </a:lvl7pPr>
            <a:lvl8pPr marL="2739862" indent="0">
              <a:buNone/>
              <a:defRPr sz="1712"/>
            </a:lvl8pPr>
            <a:lvl9pPr marL="3131271" indent="0">
              <a:buNone/>
              <a:defRPr sz="1712"/>
            </a:lvl9pPr>
          </a:lstStyle>
          <a:p>
            <a:pPr lvl="0"/>
            <a:r>
              <a:rPr lang="pl-PL" noProof="0">
                <a:sym typeface="Arial" panose="020B0604020202020204" pitchFamily="34" charset="0"/>
              </a:rPr>
              <a:t>Przeciągnij obraz na symbol zastępczy lub kliknij ikonę, aby go dodać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29262" y="2057401"/>
            <a:ext cx="2949239" cy="3812241"/>
          </a:xfrm>
        </p:spPr>
        <p:txBody>
          <a:bodyPr/>
          <a:lstStyle>
            <a:lvl1pPr marL="0" indent="0">
              <a:buNone/>
              <a:defRPr sz="1370"/>
            </a:lvl1pPr>
            <a:lvl2pPr marL="391409" indent="0">
              <a:buNone/>
              <a:defRPr sz="1199"/>
            </a:lvl2pPr>
            <a:lvl3pPr marL="782818" indent="0">
              <a:buNone/>
              <a:defRPr sz="1027"/>
            </a:lvl3pPr>
            <a:lvl4pPr marL="1174227" indent="0">
              <a:buNone/>
              <a:defRPr sz="856"/>
            </a:lvl4pPr>
            <a:lvl5pPr marL="1565636" indent="0">
              <a:buNone/>
              <a:defRPr sz="856"/>
            </a:lvl5pPr>
            <a:lvl6pPr marL="1957045" indent="0">
              <a:buNone/>
              <a:defRPr sz="856"/>
            </a:lvl6pPr>
            <a:lvl7pPr marL="2348454" indent="0">
              <a:buNone/>
              <a:defRPr sz="856"/>
            </a:lvl7pPr>
            <a:lvl8pPr marL="2739862" indent="0">
              <a:buNone/>
              <a:defRPr sz="856"/>
            </a:lvl8pPr>
            <a:lvl9pPr marL="3131271" indent="0">
              <a:buNone/>
              <a:defRPr sz="856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F927B9-1835-5F4D-ABE5-9AB25618105B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193742180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CA2F88-CF9D-5543-BB43-8368946EE5D7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210115359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520944" y="609440"/>
            <a:ext cx="1943508" cy="5492163"/>
          </a:xfrm>
        </p:spPr>
        <p:txBody>
          <a:bodyPr vert="eaVert"/>
          <a:lstStyle/>
          <a:p>
            <a:r>
              <a:rPr lang="pl-PL"/>
              <a:t>Kliknij, aby edyt. styl wz. tyt.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686344" y="609440"/>
            <a:ext cx="5704127" cy="5492163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28D601-F33A-4B44-992C-84CD12E02124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86734628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143001" y="1122350"/>
            <a:ext cx="6858000" cy="2387333"/>
          </a:xfrm>
          <a:prstGeom prst="rect">
            <a:avLst/>
          </a:prstGeom>
        </p:spPr>
        <p:txBody>
          <a:bodyPr anchor="b"/>
          <a:lstStyle>
            <a:lvl1pPr algn="ctr">
              <a:defRPr sz="5137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43001" y="3601891"/>
            <a:ext cx="6858000" cy="16554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55"/>
            </a:lvl1pPr>
            <a:lvl2pPr marL="391409" indent="0" algn="ctr">
              <a:buNone/>
              <a:defRPr sz="1712"/>
            </a:lvl2pPr>
            <a:lvl3pPr marL="782818" indent="0" algn="ctr">
              <a:buNone/>
              <a:defRPr sz="1541"/>
            </a:lvl3pPr>
            <a:lvl4pPr marL="1174227" indent="0" algn="ctr">
              <a:buNone/>
              <a:defRPr sz="1370"/>
            </a:lvl4pPr>
            <a:lvl5pPr marL="1565636" indent="0" algn="ctr">
              <a:buNone/>
              <a:defRPr sz="1370"/>
            </a:lvl5pPr>
            <a:lvl6pPr marL="1957045" indent="0" algn="ctr">
              <a:buNone/>
              <a:defRPr sz="1370"/>
            </a:lvl6pPr>
            <a:lvl7pPr marL="2348454" indent="0" algn="ctr">
              <a:buNone/>
              <a:defRPr sz="1370"/>
            </a:lvl7pPr>
            <a:lvl8pPr marL="2739862" indent="0" algn="ctr">
              <a:buNone/>
              <a:defRPr sz="1370"/>
            </a:lvl8pPr>
            <a:lvl9pPr marL="3131271" indent="0" algn="ctr">
              <a:buNone/>
              <a:defRPr sz="137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629262" y="1825439"/>
            <a:ext cx="7885477" cy="43510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3826" y="1710178"/>
            <a:ext cx="7886835" cy="2852697"/>
          </a:xfrm>
          <a:prstGeom prst="rect">
            <a:avLst/>
          </a:prstGeom>
        </p:spPr>
        <p:txBody>
          <a:bodyPr anchor="b"/>
          <a:lstStyle>
            <a:lvl1pPr>
              <a:defRPr sz="5137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3826" y="4588810"/>
            <a:ext cx="7886835" cy="150126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55"/>
            </a:lvl1pPr>
            <a:lvl2pPr marL="391409" indent="0">
              <a:buNone/>
              <a:defRPr sz="1712"/>
            </a:lvl2pPr>
            <a:lvl3pPr marL="782818" indent="0">
              <a:buNone/>
              <a:defRPr sz="1541"/>
            </a:lvl3pPr>
            <a:lvl4pPr marL="1174227" indent="0">
              <a:buNone/>
              <a:defRPr sz="1370"/>
            </a:lvl4pPr>
            <a:lvl5pPr marL="1565636" indent="0">
              <a:buNone/>
              <a:defRPr sz="1370"/>
            </a:lvl5pPr>
            <a:lvl6pPr marL="1957045" indent="0">
              <a:buNone/>
              <a:defRPr sz="1370"/>
            </a:lvl6pPr>
            <a:lvl7pPr marL="2348454" indent="0">
              <a:buNone/>
              <a:defRPr sz="1370"/>
            </a:lvl7pPr>
            <a:lvl8pPr marL="2739862" indent="0">
              <a:buNone/>
              <a:defRPr sz="1370"/>
            </a:lvl8pPr>
            <a:lvl9pPr marL="3131271" indent="0">
              <a:buNone/>
              <a:defRPr sz="13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629263" y="1825439"/>
            <a:ext cx="3877501" cy="43510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37237" y="1825439"/>
            <a:ext cx="3877502" cy="435108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l-PL"/>
              <a:t>Click to edit Master title style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Click to edit Master text styles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Click to edit Master text styles</a:t>
            </a:r>
          </a:p>
          <a:p>
            <a:pPr lvl="1"/>
            <a:r>
              <a:rPr lang="pl-PL"/>
              <a:t>Second level</a:t>
            </a:r>
          </a:p>
          <a:p>
            <a:pPr lvl="2"/>
            <a:r>
              <a:rPr lang="pl-PL"/>
              <a:t>Third level</a:t>
            </a:r>
          </a:p>
          <a:p>
            <a:pPr lvl="3"/>
            <a:r>
              <a:rPr lang="pl-PL"/>
              <a:t>Fourth level</a:t>
            </a:r>
          </a:p>
          <a:p>
            <a:pPr lvl="4"/>
            <a:r>
              <a:rPr lang="pl-PL"/>
              <a:t>Fifth level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Click to edit Master text styles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/>
              <a:t>Click to edit Master text styles</a:t>
            </a:r>
          </a:p>
          <a:p>
            <a:pPr lvl="1"/>
            <a:r>
              <a:rPr lang="pl-PL"/>
              <a:t>Second level</a:t>
            </a:r>
          </a:p>
          <a:p>
            <a:pPr lvl="2"/>
            <a:r>
              <a:rPr lang="pl-PL"/>
              <a:t>Third level</a:t>
            </a:r>
          </a:p>
          <a:p>
            <a:pPr lvl="3"/>
            <a:r>
              <a:rPr lang="pl-PL"/>
              <a:t>Fourth level</a:t>
            </a:r>
          </a:p>
          <a:p>
            <a:pPr lvl="4"/>
            <a:r>
              <a:rPr lang="pl-PL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168A3DF-4F5F-F140-8CC7-1487D4B9734C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17226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6835" cy="13254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9262" y="1681363"/>
            <a:ext cx="3869347" cy="8241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55" b="1"/>
            </a:lvl1pPr>
            <a:lvl2pPr marL="391409" indent="0">
              <a:buNone/>
              <a:defRPr sz="1712" b="1"/>
            </a:lvl2pPr>
            <a:lvl3pPr marL="782818" indent="0">
              <a:buNone/>
              <a:defRPr sz="1541" b="1"/>
            </a:lvl3pPr>
            <a:lvl4pPr marL="1174227" indent="0">
              <a:buNone/>
              <a:defRPr sz="1370" b="1"/>
            </a:lvl4pPr>
            <a:lvl5pPr marL="1565636" indent="0">
              <a:buNone/>
              <a:defRPr sz="1370" b="1"/>
            </a:lvl5pPr>
            <a:lvl6pPr marL="1957045" indent="0">
              <a:buNone/>
              <a:defRPr sz="1370" b="1"/>
            </a:lvl6pPr>
            <a:lvl7pPr marL="2348454" indent="0">
              <a:buNone/>
              <a:defRPr sz="1370" b="1"/>
            </a:lvl7pPr>
            <a:lvl8pPr marL="2739862" indent="0">
              <a:buNone/>
              <a:defRPr sz="1370" b="1"/>
            </a:lvl8pPr>
            <a:lvl9pPr marL="3131271" indent="0">
              <a:buNone/>
              <a:defRPr sz="137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29262" y="2505476"/>
            <a:ext cx="3869347" cy="368401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29082" y="1681363"/>
            <a:ext cx="3887015" cy="82411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55" b="1"/>
            </a:lvl1pPr>
            <a:lvl2pPr marL="391409" indent="0">
              <a:buNone/>
              <a:defRPr sz="1712" b="1"/>
            </a:lvl2pPr>
            <a:lvl3pPr marL="782818" indent="0">
              <a:buNone/>
              <a:defRPr sz="1541" b="1"/>
            </a:lvl3pPr>
            <a:lvl4pPr marL="1174227" indent="0">
              <a:buNone/>
              <a:defRPr sz="1370" b="1"/>
            </a:lvl4pPr>
            <a:lvl5pPr marL="1565636" indent="0">
              <a:buNone/>
              <a:defRPr sz="1370" b="1"/>
            </a:lvl5pPr>
            <a:lvl6pPr marL="1957045" indent="0">
              <a:buNone/>
              <a:defRPr sz="1370" b="1"/>
            </a:lvl6pPr>
            <a:lvl7pPr marL="2348454" indent="0">
              <a:buNone/>
              <a:defRPr sz="1370" b="1"/>
            </a:lvl7pPr>
            <a:lvl8pPr marL="2739862" indent="0">
              <a:buNone/>
              <a:defRPr sz="1370" b="1"/>
            </a:lvl8pPr>
            <a:lvl9pPr marL="3131271" indent="0">
              <a:buNone/>
              <a:defRPr sz="137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29082" y="2505476"/>
            <a:ext cx="3887015" cy="368401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456720"/>
            <a:ext cx="2949239" cy="1600680"/>
          </a:xfrm>
          <a:prstGeom prst="rect">
            <a:avLst/>
          </a:prstGeom>
        </p:spPr>
        <p:txBody>
          <a:bodyPr anchor="b"/>
          <a:lstStyle>
            <a:lvl1pPr>
              <a:defRPr sz="274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887016" y="986919"/>
            <a:ext cx="4629082" cy="4874078"/>
          </a:xfrm>
          <a:prstGeom prst="rect">
            <a:avLst/>
          </a:prstGeom>
        </p:spPr>
        <p:txBody>
          <a:bodyPr/>
          <a:lstStyle>
            <a:lvl1pPr>
              <a:defRPr sz="2740"/>
            </a:lvl1pPr>
            <a:lvl2pPr>
              <a:defRPr sz="2397"/>
            </a:lvl2pPr>
            <a:lvl3pPr>
              <a:defRPr sz="2055"/>
            </a:lvl3pPr>
            <a:lvl4pPr>
              <a:defRPr sz="1712"/>
            </a:lvl4pPr>
            <a:lvl5pPr>
              <a:defRPr sz="1712"/>
            </a:lvl5pPr>
            <a:lvl6pPr>
              <a:defRPr sz="1712"/>
            </a:lvl6pPr>
            <a:lvl7pPr>
              <a:defRPr sz="1712"/>
            </a:lvl7pPr>
            <a:lvl8pPr>
              <a:defRPr sz="1712"/>
            </a:lvl8pPr>
            <a:lvl9pPr>
              <a:defRPr sz="17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29262" y="2057401"/>
            <a:ext cx="2949239" cy="38122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70"/>
            </a:lvl1pPr>
            <a:lvl2pPr marL="391409" indent="0">
              <a:buNone/>
              <a:defRPr sz="1199"/>
            </a:lvl2pPr>
            <a:lvl3pPr marL="782818" indent="0">
              <a:buNone/>
              <a:defRPr sz="1027"/>
            </a:lvl3pPr>
            <a:lvl4pPr marL="1174227" indent="0">
              <a:buNone/>
              <a:defRPr sz="856"/>
            </a:lvl4pPr>
            <a:lvl5pPr marL="1565636" indent="0">
              <a:buNone/>
              <a:defRPr sz="856"/>
            </a:lvl5pPr>
            <a:lvl6pPr marL="1957045" indent="0">
              <a:buNone/>
              <a:defRPr sz="856"/>
            </a:lvl6pPr>
            <a:lvl7pPr marL="2348454" indent="0">
              <a:buNone/>
              <a:defRPr sz="856"/>
            </a:lvl7pPr>
            <a:lvl8pPr marL="2739862" indent="0">
              <a:buNone/>
              <a:defRPr sz="856"/>
            </a:lvl8pPr>
            <a:lvl9pPr marL="3131271" indent="0">
              <a:buNone/>
              <a:defRPr sz="8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456720"/>
            <a:ext cx="2949239" cy="1600680"/>
          </a:xfrm>
          <a:prstGeom prst="rect">
            <a:avLst/>
          </a:prstGeom>
        </p:spPr>
        <p:txBody>
          <a:bodyPr anchor="b"/>
          <a:lstStyle>
            <a:lvl1pPr>
              <a:defRPr sz="274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3887016" y="986919"/>
            <a:ext cx="4629082" cy="48740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740"/>
            </a:lvl1pPr>
            <a:lvl2pPr marL="391409" indent="0">
              <a:buNone/>
              <a:defRPr sz="2397"/>
            </a:lvl2pPr>
            <a:lvl3pPr marL="782818" indent="0">
              <a:buNone/>
              <a:defRPr sz="2055"/>
            </a:lvl3pPr>
            <a:lvl4pPr marL="1174227" indent="0">
              <a:buNone/>
              <a:defRPr sz="1712"/>
            </a:lvl4pPr>
            <a:lvl5pPr marL="1565636" indent="0">
              <a:buNone/>
              <a:defRPr sz="1712"/>
            </a:lvl5pPr>
            <a:lvl6pPr marL="1957045" indent="0">
              <a:buNone/>
              <a:defRPr sz="1712"/>
            </a:lvl6pPr>
            <a:lvl7pPr marL="2348454" indent="0">
              <a:buNone/>
              <a:defRPr sz="1712"/>
            </a:lvl7pPr>
            <a:lvl8pPr marL="2739862" indent="0">
              <a:buNone/>
              <a:defRPr sz="1712"/>
            </a:lvl8pPr>
            <a:lvl9pPr marL="3131271" indent="0">
              <a:buNone/>
              <a:defRPr sz="1712"/>
            </a:lvl9pPr>
          </a:lstStyle>
          <a:p>
            <a:pPr lvl="0"/>
            <a:r>
              <a:rPr lang="en-US" noProof="0">
                <a:sym typeface="Arial" panose="020B0604020202020204" pitchFamily="34" charset="0"/>
              </a:rPr>
              <a:t>Drag picture to placeholder or click icon to add</a:t>
            </a:r>
            <a:endParaRPr lang="pl-PL" noProof="0">
              <a:sym typeface="Arial" panose="020B0604020202020204" pitchFamily="34" charset="0"/>
            </a:endParaRP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29262" y="2057401"/>
            <a:ext cx="2949239" cy="381224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370"/>
            </a:lvl1pPr>
            <a:lvl2pPr marL="391409" indent="0">
              <a:buNone/>
              <a:defRPr sz="1199"/>
            </a:lvl2pPr>
            <a:lvl3pPr marL="782818" indent="0">
              <a:buNone/>
              <a:defRPr sz="1027"/>
            </a:lvl3pPr>
            <a:lvl4pPr marL="1174227" indent="0">
              <a:buNone/>
              <a:defRPr sz="856"/>
            </a:lvl4pPr>
            <a:lvl5pPr marL="1565636" indent="0">
              <a:buNone/>
              <a:defRPr sz="856"/>
            </a:lvl5pPr>
            <a:lvl6pPr marL="1957045" indent="0">
              <a:buNone/>
              <a:defRPr sz="856"/>
            </a:lvl6pPr>
            <a:lvl7pPr marL="2348454" indent="0">
              <a:buNone/>
              <a:defRPr sz="856"/>
            </a:lvl7pPr>
            <a:lvl8pPr marL="2739862" indent="0">
              <a:buNone/>
              <a:defRPr sz="856"/>
            </a:lvl8pPr>
            <a:lvl9pPr marL="3131271" indent="0">
              <a:buNone/>
              <a:defRPr sz="8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629262" y="1825439"/>
            <a:ext cx="7885477" cy="435108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544049" y="364512"/>
            <a:ext cx="1970690" cy="5812011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629262" y="364512"/>
            <a:ext cx="5784314" cy="5812011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Rectangle 1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143001" y="1122350"/>
            <a:ext cx="6858000" cy="2387333"/>
          </a:xfrm>
        </p:spPr>
        <p:txBody>
          <a:bodyPr anchor="b"/>
          <a:lstStyle>
            <a:lvl1pPr algn="ctr">
              <a:defRPr sz="5137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43001" y="3601891"/>
            <a:ext cx="6858000" cy="1655429"/>
          </a:xfrm>
        </p:spPr>
        <p:txBody>
          <a:bodyPr/>
          <a:lstStyle>
            <a:lvl1pPr marL="0" indent="0" algn="ctr">
              <a:buNone/>
              <a:defRPr sz="2055"/>
            </a:lvl1pPr>
            <a:lvl2pPr marL="391409" indent="0" algn="ctr">
              <a:buNone/>
              <a:defRPr sz="1712"/>
            </a:lvl2pPr>
            <a:lvl3pPr marL="782818" indent="0" algn="ctr">
              <a:buNone/>
              <a:defRPr sz="1541"/>
            </a:lvl3pPr>
            <a:lvl4pPr marL="1174227" indent="0" algn="ctr">
              <a:buNone/>
              <a:defRPr sz="1370"/>
            </a:lvl4pPr>
            <a:lvl5pPr marL="1565636" indent="0" algn="ctr">
              <a:buNone/>
              <a:defRPr sz="1370"/>
            </a:lvl5pPr>
            <a:lvl6pPr marL="1957045" indent="0" algn="ctr">
              <a:buNone/>
              <a:defRPr sz="1370"/>
            </a:lvl6pPr>
            <a:lvl7pPr marL="2348454" indent="0" algn="ctr">
              <a:buNone/>
              <a:defRPr sz="1370"/>
            </a:lvl7pPr>
            <a:lvl8pPr marL="2739862" indent="0" algn="ctr">
              <a:buNone/>
              <a:defRPr sz="1370"/>
            </a:lvl8pPr>
            <a:lvl9pPr marL="3131271" indent="0" algn="ctr">
              <a:buNone/>
              <a:defRPr sz="137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B09340-7903-9743-98AF-3DF60FB459ED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3A1AA6-72AF-5D4B-B058-1A82C6A2DA60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3826" y="1710178"/>
            <a:ext cx="7886835" cy="2852697"/>
          </a:xfrm>
        </p:spPr>
        <p:txBody>
          <a:bodyPr anchor="b"/>
          <a:lstStyle>
            <a:lvl1pPr>
              <a:defRPr sz="5137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3826" y="4588810"/>
            <a:ext cx="7886835" cy="1501268"/>
          </a:xfrm>
        </p:spPr>
        <p:txBody>
          <a:bodyPr/>
          <a:lstStyle>
            <a:lvl1pPr marL="0" indent="0">
              <a:buNone/>
              <a:defRPr sz="2055"/>
            </a:lvl1pPr>
            <a:lvl2pPr marL="391409" indent="0">
              <a:buNone/>
              <a:defRPr sz="1712"/>
            </a:lvl2pPr>
            <a:lvl3pPr marL="782818" indent="0">
              <a:buNone/>
              <a:defRPr sz="1541"/>
            </a:lvl3pPr>
            <a:lvl4pPr marL="1174227" indent="0">
              <a:buNone/>
              <a:defRPr sz="1370"/>
            </a:lvl4pPr>
            <a:lvl5pPr marL="1565636" indent="0">
              <a:buNone/>
              <a:defRPr sz="1370"/>
            </a:lvl5pPr>
            <a:lvl6pPr marL="1957045" indent="0">
              <a:buNone/>
              <a:defRPr sz="1370"/>
            </a:lvl6pPr>
            <a:lvl7pPr marL="2348454" indent="0">
              <a:buNone/>
              <a:defRPr sz="1370"/>
            </a:lvl7pPr>
            <a:lvl8pPr marL="2739862" indent="0">
              <a:buNone/>
              <a:defRPr sz="1370"/>
            </a:lvl8pPr>
            <a:lvl9pPr marL="3131271" indent="0">
              <a:buNone/>
              <a:defRPr sz="137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A928F9-1FE7-CC4F-9835-D1EB9D04373C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2844987-25B4-DA4C-BC4A-204662361CA2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95604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686344" y="1982481"/>
            <a:ext cx="3823138" cy="4119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639955" y="1982481"/>
            <a:ext cx="3824497" cy="4119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DE70C9-6EBE-8545-8E0B-619DF7D11876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364512"/>
            <a:ext cx="7886835" cy="13254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629262" y="1681363"/>
            <a:ext cx="3869347" cy="824113"/>
          </a:xfrm>
        </p:spPr>
        <p:txBody>
          <a:bodyPr anchor="b"/>
          <a:lstStyle>
            <a:lvl1pPr marL="0" indent="0">
              <a:buNone/>
              <a:defRPr sz="2055" b="1"/>
            </a:lvl1pPr>
            <a:lvl2pPr marL="391409" indent="0">
              <a:buNone/>
              <a:defRPr sz="1712" b="1"/>
            </a:lvl2pPr>
            <a:lvl3pPr marL="782818" indent="0">
              <a:buNone/>
              <a:defRPr sz="1541" b="1"/>
            </a:lvl3pPr>
            <a:lvl4pPr marL="1174227" indent="0">
              <a:buNone/>
              <a:defRPr sz="1370" b="1"/>
            </a:lvl4pPr>
            <a:lvl5pPr marL="1565636" indent="0">
              <a:buNone/>
              <a:defRPr sz="1370" b="1"/>
            </a:lvl5pPr>
            <a:lvl6pPr marL="1957045" indent="0">
              <a:buNone/>
              <a:defRPr sz="1370" b="1"/>
            </a:lvl6pPr>
            <a:lvl7pPr marL="2348454" indent="0">
              <a:buNone/>
              <a:defRPr sz="1370" b="1"/>
            </a:lvl7pPr>
            <a:lvl8pPr marL="2739862" indent="0">
              <a:buNone/>
              <a:defRPr sz="1370" b="1"/>
            </a:lvl8pPr>
            <a:lvl9pPr marL="3131271" indent="0">
              <a:buNone/>
              <a:defRPr sz="137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29262" y="2505476"/>
            <a:ext cx="3869347" cy="3684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29082" y="1681363"/>
            <a:ext cx="3887015" cy="824113"/>
          </a:xfrm>
        </p:spPr>
        <p:txBody>
          <a:bodyPr anchor="b"/>
          <a:lstStyle>
            <a:lvl1pPr marL="0" indent="0">
              <a:buNone/>
              <a:defRPr sz="2055" b="1"/>
            </a:lvl1pPr>
            <a:lvl2pPr marL="391409" indent="0">
              <a:buNone/>
              <a:defRPr sz="1712" b="1"/>
            </a:lvl2pPr>
            <a:lvl3pPr marL="782818" indent="0">
              <a:buNone/>
              <a:defRPr sz="1541" b="1"/>
            </a:lvl3pPr>
            <a:lvl4pPr marL="1174227" indent="0">
              <a:buNone/>
              <a:defRPr sz="1370" b="1"/>
            </a:lvl4pPr>
            <a:lvl5pPr marL="1565636" indent="0">
              <a:buNone/>
              <a:defRPr sz="1370" b="1"/>
            </a:lvl5pPr>
            <a:lvl6pPr marL="1957045" indent="0">
              <a:buNone/>
              <a:defRPr sz="1370" b="1"/>
            </a:lvl6pPr>
            <a:lvl7pPr marL="2348454" indent="0">
              <a:buNone/>
              <a:defRPr sz="1370" b="1"/>
            </a:lvl7pPr>
            <a:lvl8pPr marL="2739862" indent="0">
              <a:buNone/>
              <a:defRPr sz="1370" b="1"/>
            </a:lvl8pPr>
            <a:lvl9pPr marL="3131271" indent="0">
              <a:buNone/>
              <a:defRPr sz="137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29082" y="2505476"/>
            <a:ext cx="3887015" cy="36840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9613C4-750D-C841-9C0F-1EFBF0D22268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F583166-BF5A-344C-9E77-5CBBEC9888AE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B0B0CF7-1568-5243-BBFA-EF0A412DE9A8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456720"/>
            <a:ext cx="2949239" cy="1600680"/>
          </a:xfrm>
        </p:spPr>
        <p:txBody>
          <a:bodyPr anchor="b"/>
          <a:lstStyle>
            <a:lvl1pPr>
              <a:defRPr sz="274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887016" y="986919"/>
            <a:ext cx="4629082" cy="4874078"/>
          </a:xfrm>
        </p:spPr>
        <p:txBody>
          <a:bodyPr/>
          <a:lstStyle>
            <a:lvl1pPr>
              <a:defRPr sz="2740"/>
            </a:lvl1pPr>
            <a:lvl2pPr>
              <a:defRPr sz="2397"/>
            </a:lvl2pPr>
            <a:lvl3pPr>
              <a:defRPr sz="2055"/>
            </a:lvl3pPr>
            <a:lvl4pPr>
              <a:defRPr sz="1712"/>
            </a:lvl4pPr>
            <a:lvl5pPr>
              <a:defRPr sz="1712"/>
            </a:lvl5pPr>
            <a:lvl6pPr>
              <a:defRPr sz="1712"/>
            </a:lvl6pPr>
            <a:lvl7pPr>
              <a:defRPr sz="1712"/>
            </a:lvl7pPr>
            <a:lvl8pPr>
              <a:defRPr sz="1712"/>
            </a:lvl8pPr>
            <a:lvl9pPr>
              <a:defRPr sz="171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29262" y="2057401"/>
            <a:ext cx="2949239" cy="3812241"/>
          </a:xfrm>
        </p:spPr>
        <p:txBody>
          <a:bodyPr/>
          <a:lstStyle>
            <a:lvl1pPr marL="0" indent="0">
              <a:buNone/>
              <a:defRPr sz="1370"/>
            </a:lvl1pPr>
            <a:lvl2pPr marL="391409" indent="0">
              <a:buNone/>
              <a:defRPr sz="1199"/>
            </a:lvl2pPr>
            <a:lvl3pPr marL="782818" indent="0">
              <a:buNone/>
              <a:defRPr sz="1027"/>
            </a:lvl3pPr>
            <a:lvl4pPr marL="1174227" indent="0">
              <a:buNone/>
              <a:defRPr sz="856"/>
            </a:lvl4pPr>
            <a:lvl5pPr marL="1565636" indent="0">
              <a:buNone/>
              <a:defRPr sz="856"/>
            </a:lvl5pPr>
            <a:lvl6pPr marL="1957045" indent="0">
              <a:buNone/>
              <a:defRPr sz="856"/>
            </a:lvl6pPr>
            <a:lvl7pPr marL="2348454" indent="0">
              <a:buNone/>
              <a:defRPr sz="856"/>
            </a:lvl7pPr>
            <a:lvl8pPr marL="2739862" indent="0">
              <a:buNone/>
              <a:defRPr sz="856"/>
            </a:lvl8pPr>
            <a:lvl9pPr marL="3131271" indent="0">
              <a:buNone/>
              <a:defRPr sz="8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DB5E225-EE96-6B4C-BE7B-5EF979A0133F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9262" y="456720"/>
            <a:ext cx="2949239" cy="1600680"/>
          </a:xfrm>
        </p:spPr>
        <p:txBody>
          <a:bodyPr anchor="b"/>
          <a:lstStyle>
            <a:lvl1pPr>
              <a:defRPr sz="274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3887016" y="986919"/>
            <a:ext cx="4629082" cy="4874078"/>
          </a:xfrm>
        </p:spPr>
        <p:txBody>
          <a:bodyPr/>
          <a:lstStyle>
            <a:lvl1pPr marL="0" indent="0">
              <a:buNone/>
              <a:defRPr sz="2740"/>
            </a:lvl1pPr>
            <a:lvl2pPr marL="391409" indent="0">
              <a:buNone/>
              <a:defRPr sz="2397"/>
            </a:lvl2pPr>
            <a:lvl3pPr marL="782818" indent="0">
              <a:buNone/>
              <a:defRPr sz="2055"/>
            </a:lvl3pPr>
            <a:lvl4pPr marL="1174227" indent="0">
              <a:buNone/>
              <a:defRPr sz="1712"/>
            </a:lvl4pPr>
            <a:lvl5pPr marL="1565636" indent="0">
              <a:buNone/>
              <a:defRPr sz="1712"/>
            </a:lvl5pPr>
            <a:lvl6pPr marL="1957045" indent="0">
              <a:buNone/>
              <a:defRPr sz="1712"/>
            </a:lvl6pPr>
            <a:lvl7pPr marL="2348454" indent="0">
              <a:buNone/>
              <a:defRPr sz="1712"/>
            </a:lvl7pPr>
            <a:lvl8pPr marL="2739862" indent="0">
              <a:buNone/>
              <a:defRPr sz="1712"/>
            </a:lvl8pPr>
            <a:lvl9pPr marL="3131271" indent="0">
              <a:buNone/>
              <a:defRPr sz="1712"/>
            </a:lvl9pPr>
          </a:lstStyle>
          <a:p>
            <a:pPr lvl="0"/>
            <a:r>
              <a:rPr lang="en-US" noProof="0">
                <a:sym typeface="Arial" panose="020B0604020202020204" pitchFamily="34" charset="0"/>
              </a:rPr>
              <a:t>Drag picture to placeholder or click icon to add</a:t>
            </a:r>
            <a:endParaRPr lang="pl-PL" noProof="0">
              <a:sym typeface="Arial" panose="020B0604020202020204" pitchFamily="34" charset="0"/>
            </a:endParaRP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629262" y="2057401"/>
            <a:ext cx="2949239" cy="3812241"/>
          </a:xfrm>
        </p:spPr>
        <p:txBody>
          <a:bodyPr/>
          <a:lstStyle>
            <a:lvl1pPr marL="0" indent="0">
              <a:buNone/>
              <a:defRPr sz="1370"/>
            </a:lvl1pPr>
            <a:lvl2pPr marL="391409" indent="0">
              <a:buNone/>
              <a:defRPr sz="1199"/>
            </a:lvl2pPr>
            <a:lvl3pPr marL="782818" indent="0">
              <a:buNone/>
              <a:defRPr sz="1027"/>
            </a:lvl3pPr>
            <a:lvl4pPr marL="1174227" indent="0">
              <a:buNone/>
              <a:defRPr sz="856"/>
            </a:lvl4pPr>
            <a:lvl5pPr marL="1565636" indent="0">
              <a:buNone/>
              <a:defRPr sz="856"/>
            </a:lvl5pPr>
            <a:lvl6pPr marL="1957045" indent="0">
              <a:buNone/>
              <a:defRPr sz="856"/>
            </a:lvl6pPr>
            <a:lvl7pPr marL="2348454" indent="0">
              <a:buNone/>
              <a:defRPr sz="856"/>
            </a:lvl7pPr>
            <a:lvl8pPr marL="2739862" indent="0">
              <a:buNone/>
              <a:defRPr sz="856"/>
            </a:lvl8pPr>
            <a:lvl9pPr marL="3131271" indent="0">
              <a:buNone/>
              <a:defRPr sz="8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554E537-F532-8B4D-9835-1528CC9AEF72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82175F0-762E-E14A-9706-34CE3DA3F3AF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520944" y="609440"/>
            <a:ext cx="1943508" cy="5492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686344" y="609440"/>
            <a:ext cx="5704127" cy="5492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AFAD6E-71C3-0F48-B6E3-8921AB88648C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596D3C9-B074-8D48-810F-E1DA36FD8629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690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Click to edit Master title style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Click to edit Master text styles</a:t>
            </a:r>
          </a:p>
          <a:p>
            <a:pPr lvl="1"/>
            <a:r>
              <a:rPr lang="pl-PL"/>
              <a:t>Second level</a:t>
            </a:r>
          </a:p>
          <a:p>
            <a:pPr lvl="2"/>
            <a:r>
              <a:rPr lang="pl-PL"/>
              <a:t>Third level</a:t>
            </a:r>
          </a:p>
          <a:p>
            <a:pPr lvl="3"/>
            <a:r>
              <a:rPr lang="pl-PL"/>
              <a:t>Fourth level</a:t>
            </a:r>
          </a:p>
          <a:p>
            <a:pPr lvl="4"/>
            <a:r>
              <a:rPr lang="pl-PL"/>
              <a:t>Fifth level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C6FFE8-90B1-EB40-BD64-9FEF53FFD14C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09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/>
              <a:t>Click to edit Master title style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l-PL" noProof="0"/>
              <a:t>Drag picture to placeholder or click icon to add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7EC9AF2-2F3D-B54F-8A99-C5BBAA95BAAD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228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5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66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47813" y="476250"/>
            <a:ext cx="7138987" cy="941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 wzorca tytułu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47813" y="1628775"/>
            <a:ext cx="7138987" cy="4497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style wzorca tekstu</a:t>
            </a:r>
          </a:p>
          <a:p>
            <a:pPr lvl="1"/>
            <a:r>
              <a:rPr lang="pl-PL" altLang="pl-PL"/>
              <a:t>Drugi poziom</a:t>
            </a:r>
          </a:p>
          <a:p>
            <a:pPr lvl="2"/>
            <a:r>
              <a:rPr lang="pl-PL" altLang="pl-PL"/>
              <a:t>Trzeci poziom</a:t>
            </a:r>
          </a:p>
          <a:p>
            <a:pPr lvl="3"/>
            <a:r>
              <a:rPr lang="pl-PL" altLang="pl-PL"/>
              <a:t>Czwarty poziom</a:t>
            </a:r>
          </a:p>
          <a:p>
            <a:pPr lvl="4"/>
            <a:r>
              <a:rPr lang="pl-PL" altLang="pl-PL"/>
              <a:t>Piąty poziom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5914B4F6-5356-5B43-8B53-F7613848275D}" type="datetime1">
              <a:rPr lang="pl-PL" altLang="pl-PL" smtClean="0"/>
              <a:t>22.02.2025</a:t>
            </a:fld>
            <a:endParaRPr lang="pl-PL" altLang="pl-PL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>
                <a:latin typeface="Verdana" pitchFamily="34" charset="0"/>
              </a:defRPr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55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47813" y="476250"/>
            <a:ext cx="7138987" cy="941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 wzorca tytułu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547813" y="1628775"/>
            <a:ext cx="7138987" cy="4497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/>
              <a:t>Kliknij, aby edytować style wzorca tekstu</a:t>
            </a:r>
          </a:p>
          <a:p>
            <a:pPr lvl="1"/>
            <a:r>
              <a:rPr lang="pl-PL" altLang="pl-PL"/>
              <a:t>Drugi poziom</a:t>
            </a:r>
          </a:p>
          <a:p>
            <a:pPr lvl="2"/>
            <a:r>
              <a:rPr lang="pl-PL" altLang="pl-PL"/>
              <a:t>Trzeci poziom</a:t>
            </a:r>
          </a:p>
          <a:p>
            <a:pPr lvl="3"/>
            <a:r>
              <a:rPr lang="pl-PL" altLang="pl-PL"/>
              <a:t>Czwarty poziom</a:t>
            </a:r>
          </a:p>
          <a:p>
            <a:pPr lvl="4"/>
            <a:r>
              <a:rPr lang="pl-PL" altLang="pl-PL"/>
              <a:t>Piąty poziom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 algn="l" defTabSz="914400" rtl="0" fontAlgn="base">
              <a:spcBef>
                <a:spcPct val="0"/>
              </a:spcBef>
              <a:spcAft>
                <a:spcPct val="0"/>
              </a:spcAft>
            </a:pPr>
            <a:fld id="{B73BB1FA-7D4C-1347-BE63-B9F541143161}" type="datetime1">
              <a:rPr lang="pl-PL" altLang="pl-PL" kern="1200" smtClean="0">
                <a:solidFill>
                  <a:srgbClr val="000000"/>
                </a:solidFill>
                <a:uFillTx/>
                <a:latin typeface="Verdana" charset="0"/>
                <a:ea typeface=""/>
                <a:cs typeface=""/>
              </a:rPr>
              <a:t>22.02.2025</a:t>
            </a:fld>
            <a:endParaRPr lang="pl-PL" altLang="pl-PL" kern="1200">
              <a:solidFill>
                <a:srgbClr val="000000"/>
              </a:solidFill>
              <a:uFillTx/>
              <a:latin typeface="Verdana" charset="0"/>
              <a:ea typeface=""/>
              <a:cs typeface="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 smtClean="0">
                <a:latin typeface="Verdana" pitchFamily="34" charset="0"/>
              </a:defRPr>
            </a:lvl1pPr>
          </a:lstStyle>
          <a:p>
            <a:pPr defTabSz="914400" rtl="0" fontAlgn="base">
              <a:spcBef>
                <a:spcPct val="0"/>
              </a:spcBef>
              <a:spcAft>
                <a:spcPct val="0"/>
              </a:spcAft>
              <a:defRPr/>
            </a:pPr>
            <a:endParaRPr lang="pl-PL" altLang="pl-PL" kern="1200">
              <a:solidFill>
                <a:srgbClr val="000000"/>
              </a:solidFill>
              <a:uFillTx/>
              <a:ea typeface=""/>
              <a:cs typeface=""/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4400" rtl="0" fontAlgn="base">
              <a:spcBef>
                <a:spcPct val="0"/>
              </a:spcBef>
              <a:spcAft>
                <a:spcPct val="0"/>
              </a:spcAft>
            </a:pPr>
            <a:fld id="{7C76D050-89F3-A046-9E0B-1BF477F539A5}" type="slidenum">
              <a:rPr lang="pl-PL" altLang="pl-PL" kern="1200" smtClean="0">
                <a:solidFill>
                  <a:srgbClr val="000000"/>
                </a:solidFill>
                <a:uFillTx/>
                <a:latin typeface="Verdana" charset="0"/>
                <a:ea typeface=""/>
                <a:cs typeface=""/>
              </a:rPr>
              <a:pPr defTabSz="914400" rtl="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pl-PL" altLang="pl-PL" kern="1200">
              <a:solidFill>
                <a:srgbClr val="000000"/>
              </a:solidFill>
              <a:uFillTx/>
              <a:latin typeface="Verdana" charset="0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861109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 b="1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/>
          </p:cNvSpPr>
          <p:nvPr>
            <p:ph type="sldNum" sz="quarter" idx="2"/>
          </p:nvPr>
        </p:nvSpPr>
        <p:spPr bwMode="auto"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52144" tIns="52144" rIns="52144" bIns="52144" numCol="1" anchor="t" anchorCtr="0" compatLnSpc="1">
            <a:prstTxWarp prst="textNoShape">
              <a:avLst/>
            </a:prstTxWarp>
          </a:bodyPr>
          <a:lstStyle>
            <a:lvl1pPr algn="r" defTabSz="892902" eaLnBrk="1">
              <a:defRPr sz="1370" smtClean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1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hf hdr="0" ftr="0" dt="0"/>
  <p:txStyles>
    <p:titleStyle>
      <a:lvl1pPr algn="ctr" defTabSz="892902" rtl="0" eaLnBrk="1" fontAlgn="base" hangingPunct="1">
        <a:spcBef>
          <a:spcPct val="0"/>
        </a:spcBef>
        <a:spcAft>
          <a:spcPct val="0"/>
        </a:spcAft>
        <a:defRPr sz="4281" kern="1200">
          <a:solidFill>
            <a:srgbClr val="000000"/>
          </a:solidFill>
          <a:latin typeface="+mj-lt"/>
          <a:ea typeface="Arial" charset="0"/>
          <a:cs typeface="+mj-cs"/>
          <a:sym typeface="Arial" charset="0"/>
        </a:defRPr>
      </a:lvl1pPr>
      <a:lvl2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2pPr>
      <a:lvl3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3pPr>
      <a:lvl4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4pPr>
      <a:lvl5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5pPr>
      <a:lvl6pPr marL="391409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6pPr>
      <a:lvl7pPr marL="782818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7pPr>
      <a:lvl8pPr marL="1174227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8pPr>
      <a:lvl9pPr marL="1565636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9pPr>
    </p:titleStyle>
    <p:bodyStyle>
      <a:lvl1pPr marL="334328" indent="-334328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»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1pPr>
      <a:lvl2pPr marL="759714" indent="-313943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–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2pPr>
      <a:lvl3pPr marL="1189177" indent="-296275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•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3pPr>
      <a:lvl4pPr marL="1689310" indent="-350637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–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4pPr>
      <a:lvl5pPr marL="2231574" indent="-445771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»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5pPr>
      <a:lvl6pPr marL="2152749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6pPr>
      <a:lvl7pPr marL="2544158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7pPr>
      <a:lvl8pPr marL="2935567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8pPr>
      <a:lvl9pPr marL="3326976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1pPr>
      <a:lvl2pPr marL="391409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2pPr>
      <a:lvl3pPr marL="782818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3pPr>
      <a:lvl4pPr marL="1174227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4pPr>
      <a:lvl5pPr marL="1565636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5pPr>
      <a:lvl6pPr marL="1957045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6pPr>
      <a:lvl7pPr marL="2348454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7pPr>
      <a:lvl8pPr marL="2739862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8pPr>
      <a:lvl9pPr marL="3131271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/>
          </p:cNvSpPr>
          <p:nvPr>
            <p:ph type="title"/>
          </p:nvPr>
        </p:nvSpPr>
        <p:spPr bwMode="auto">
          <a:xfrm>
            <a:off x="686344" y="609441"/>
            <a:ext cx="7778108" cy="1143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2144" tIns="52144" rIns="52144" bIns="5214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>
                <a:sym typeface="Arial" charset="0"/>
              </a:rPr>
              <a:t>Kliknij, aby edyt. styl wz. tyt.</a:t>
            </a:r>
            <a:endParaRPr lang="en-US" altLang="pl-PL">
              <a:sym typeface="Arial" charset="0"/>
            </a:endParaRPr>
          </a:p>
        </p:txBody>
      </p:sp>
      <p:sp>
        <p:nvSpPr>
          <p:cNvPr id="1027" name="Rectangle 2"/>
          <p:cNvSpPr>
            <a:spLocks noGrp="1"/>
          </p:cNvSpPr>
          <p:nvPr>
            <p:ph type="body" idx="1"/>
          </p:nvPr>
        </p:nvSpPr>
        <p:spPr bwMode="auto">
          <a:xfrm>
            <a:off x="686344" y="1982481"/>
            <a:ext cx="7778108" cy="41191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2144" tIns="52144" rIns="52144" bIns="5214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>
                <a:sym typeface="Arial" charset="0"/>
              </a:rPr>
              <a:t>Kliknij, aby edytować style wzorca tekstu</a:t>
            </a:r>
          </a:p>
          <a:p>
            <a:pPr lvl="1"/>
            <a:r>
              <a:rPr lang="pl-PL" altLang="pl-PL">
                <a:sym typeface="Arial" charset="0"/>
              </a:rPr>
              <a:t>Drugi poziom</a:t>
            </a:r>
          </a:p>
          <a:p>
            <a:pPr lvl="2"/>
            <a:r>
              <a:rPr lang="pl-PL" altLang="pl-PL">
                <a:sym typeface="Arial" charset="0"/>
              </a:rPr>
              <a:t>Trzeci poziom</a:t>
            </a:r>
          </a:p>
          <a:p>
            <a:pPr lvl="3"/>
            <a:r>
              <a:rPr lang="pl-PL" altLang="pl-PL">
                <a:sym typeface="Arial" charset="0"/>
              </a:rPr>
              <a:t>Czwarty poziom</a:t>
            </a:r>
          </a:p>
          <a:p>
            <a:pPr lvl="4"/>
            <a:r>
              <a:rPr lang="pl-PL" altLang="pl-PL">
                <a:sym typeface="Arial" charset="0"/>
              </a:rPr>
              <a:t>Piąty poziom</a:t>
            </a:r>
            <a:endParaRPr lang="en-US" altLang="pl-PL">
              <a:sym typeface="Arial" charset="0"/>
            </a:endParaRPr>
          </a:p>
        </p:txBody>
      </p:sp>
      <p:sp>
        <p:nvSpPr>
          <p:cNvPr id="2" name="Rectangle 3"/>
          <p:cNvSpPr>
            <a:spLocks noGrp="1"/>
          </p:cNvSpPr>
          <p:nvPr>
            <p:ph type="sldNum" sz="quarter" idx="2"/>
          </p:nvPr>
        </p:nvSpPr>
        <p:spPr bwMode="auto"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52144" tIns="52144" rIns="52144" bIns="52144" numCol="1" anchor="t" anchorCtr="0" compatLnSpc="1">
            <a:prstTxWarp prst="textNoShape">
              <a:avLst/>
            </a:prstTxWarp>
          </a:bodyPr>
          <a:lstStyle>
            <a:lvl1pPr algn="r" defTabSz="892902" eaLnBrk="1">
              <a:defRPr sz="1370" smtClean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DB5EE877-415F-934F-BA33-68BA7BE1DE8B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980767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txStyles>
    <p:titleStyle>
      <a:lvl1pPr algn="ctr" defTabSz="892902" rtl="0" eaLnBrk="1" fontAlgn="base" hangingPunct="1">
        <a:spcBef>
          <a:spcPct val="0"/>
        </a:spcBef>
        <a:spcAft>
          <a:spcPct val="0"/>
        </a:spcAft>
        <a:defRPr sz="4281" kern="1200">
          <a:solidFill>
            <a:srgbClr val="000000"/>
          </a:solidFill>
          <a:latin typeface="+mj-lt"/>
          <a:ea typeface="Arial" charset="0"/>
          <a:cs typeface="+mj-cs"/>
          <a:sym typeface="Arial" charset="0"/>
        </a:defRPr>
      </a:lvl1pPr>
      <a:lvl2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2pPr>
      <a:lvl3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3pPr>
      <a:lvl4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4pPr>
      <a:lvl5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5pPr>
      <a:lvl6pPr marL="391409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6pPr>
      <a:lvl7pPr marL="782818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7pPr>
      <a:lvl8pPr marL="1174227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8pPr>
      <a:lvl9pPr marL="1565636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9pPr>
    </p:titleStyle>
    <p:bodyStyle>
      <a:lvl1pPr marL="334328" indent="-334328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»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1pPr>
      <a:lvl2pPr marL="759714" indent="-313943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–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2pPr>
      <a:lvl3pPr marL="1189177" indent="-296275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•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3pPr>
      <a:lvl4pPr marL="1689310" indent="-350637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–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4pPr>
      <a:lvl5pPr marL="2231574" indent="-445771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»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5pPr>
      <a:lvl6pPr marL="2152749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6pPr>
      <a:lvl7pPr marL="2544158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7pPr>
      <a:lvl8pPr marL="2935567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8pPr>
      <a:lvl9pPr marL="3326976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1pPr>
      <a:lvl2pPr marL="391409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2pPr>
      <a:lvl3pPr marL="782818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3pPr>
      <a:lvl4pPr marL="1174227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4pPr>
      <a:lvl5pPr marL="1565636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5pPr>
      <a:lvl6pPr marL="1957045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6pPr>
      <a:lvl7pPr marL="2348454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7pPr>
      <a:lvl8pPr marL="2739862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8pPr>
      <a:lvl9pPr marL="3131271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/>
          </p:cNvSpPr>
          <p:nvPr>
            <p:ph type="sldNum" sz="quarter" idx="2"/>
          </p:nvPr>
        </p:nvSpPr>
        <p:spPr bwMode="auto"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52144" tIns="52144" rIns="52144" bIns="52144" numCol="1" anchor="t" anchorCtr="0" compatLnSpc="1">
            <a:prstTxWarp prst="textNoShape">
              <a:avLst/>
            </a:prstTxWarp>
          </a:bodyPr>
          <a:lstStyle>
            <a:lvl1pPr algn="r" defTabSz="892902" eaLnBrk="1">
              <a:defRPr sz="1370" smtClean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909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hf hdr="0" ftr="0" dt="0"/>
  <p:txStyles>
    <p:titleStyle>
      <a:lvl1pPr algn="ctr" defTabSz="892902" rtl="0" eaLnBrk="1" fontAlgn="base" hangingPunct="1">
        <a:spcBef>
          <a:spcPct val="0"/>
        </a:spcBef>
        <a:spcAft>
          <a:spcPct val="0"/>
        </a:spcAft>
        <a:defRPr sz="4281" kern="1200">
          <a:solidFill>
            <a:srgbClr val="000000"/>
          </a:solidFill>
          <a:latin typeface="+mj-lt"/>
          <a:ea typeface="Arial" charset="0"/>
          <a:cs typeface="+mj-cs"/>
          <a:sym typeface="Arial" charset="0"/>
        </a:defRPr>
      </a:lvl1pPr>
      <a:lvl2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2pPr>
      <a:lvl3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3pPr>
      <a:lvl4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4pPr>
      <a:lvl5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5pPr>
      <a:lvl6pPr marL="391409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6pPr>
      <a:lvl7pPr marL="782818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7pPr>
      <a:lvl8pPr marL="1174227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8pPr>
      <a:lvl9pPr marL="1565636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9pPr>
    </p:titleStyle>
    <p:bodyStyle>
      <a:lvl1pPr marL="334328" indent="-334328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»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1pPr>
      <a:lvl2pPr marL="759714" indent="-313943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–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2pPr>
      <a:lvl3pPr marL="1189177" indent="-296275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•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3pPr>
      <a:lvl4pPr marL="1689310" indent="-350637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–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4pPr>
      <a:lvl5pPr marL="2231574" indent="-445771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»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5pPr>
      <a:lvl6pPr marL="2152749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6pPr>
      <a:lvl7pPr marL="2544158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7pPr>
      <a:lvl8pPr marL="2935567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8pPr>
      <a:lvl9pPr marL="3326976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1pPr>
      <a:lvl2pPr marL="391409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2pPr>
      <a:lvl3pPr marL="782818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3pPr>
      <a:lvl4pPr marL="1174227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4pPr>
      <a:lvl5pPr marL="1565636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5pPr>
      <a:lvl6pPr marL="1957045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6pPr>
      <a:lvl7pPr marL="2348454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7pPr>
      <a:lvl8pPr marL="2739862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8pPr>
      <a:lvl9pPr marL="3131271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/>
          </p:cNvSpPr>
          <p:nvPr>
            <p:ph type="title"/>
          </p:nvPr>
        </p:nvSpPr>
        <p:spPr bwMode="auto">
          <a:xfrm>
            <a:off x="686344" y="609441"/>
            <a:ext cx="7778108" cy="1143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2144" tIns="52144" rIns="52144" bIns="5214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l-PL">
                <a:sym typeface="Arial" charset="0"/>
              </a:rPr>
              <a:t>Click to edit Master title style</a:t>
            </a:r>
          </a:p>
        </p:txBody>
      </p:sp>
      <p:sp>
        <p:nvSpPr>
          <p:cNvPr id="1027" name="Rectangle 2"/>
          <p:cNvSpPr>
            <a:spLocks noGrp="1"/>
          </p:cNvSpPr>
          <p:nvPr>
            <p:ph type="body" idx="1"/>
          </p:nvPr>
        </p:nvSpPr>
        <p:spPr bwMode="auto">
          <a:xfrm>
            <a:off x="686344" y="1982481"/>
            <a:ext cx="7778108" cy="41191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2144" tIns="52144" rIns="52144" bIns="5214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pl-PL">
                <a:sym typeface="Arial" charset="0"/>
              </a:rPr>
              <a:t>Click to edit Master text styles</a:t>
            </a:r>
          </a:p>
          <a:p>
            <a:pPr lvl="1"/>
            <a:r>
              <a:rPr lang="en-US" altLang="pl-PL">
                <a:sym typeface="Arial" charset="0"/>
              </a:rPr>
              <a:t>Second level</a:t>
            </a:r>
          </a:p>
          <a:p>
            <a:pPr lvl="2"/>
            <a:r>
              <a:rPr lang="en-US" altLang="pl-PL">
                <a:sym typeface="Arial" charset="0"/>
              </a:rPr>
              <a:t>Third level</a:t>
            </a:r>
          </a:p>
          <a:p>
            <a:pPr lvl="3"/>
            <a:r>
              <a:rPr lang="en-US" altLang="pl-PL">
                <a:sym typeface="Arial" charset="0"/>
              </a:rPr>
              <a:t>Fourth level</a:t>
            </a:r>
          </a:p>
          <a:p>
            <a:pPr lvl="4"/>
            <a:r>
              <a:rPr lang="en-US" altLang="pl-PL">
                <a:sym typeface="Arial" charset="0"/>
              </a:rPr>
              <a:t>Fifth level</a:t>
            </a:r>
          </a:p>
        </p:txBody>
      </p:sp>
      <p:sp>
        <p:nvSpPr>
          <p:cNvPr id="2" name="Rectangle 3"/>
          <p:cNvSpPr>
            <a:spLocks noGrp="1"/>
          </p:cNvSpPr>
          <p:nvPr>
            <p:ph type="sldNum" sz="quarter" idx="2"/>
          </p:nvPr>
        </p:nvSpPr>
        <p:spPr bwMode="auto"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52144" tIns="52144" rIns="52144" bIns="52144" numCol="1" anchor="t" anchorCtr="0" compatLnSpc="1">
            <a:prstTxWarp prst="textNoShape">
              <a:avLst/>
            </a:prstTxWarp>
          </a:bodyPr>
          <a:lstStyle>
            <a:lvl1pPr algn="r" defTabSz="892902" eaLnBrk="1">
              <a:defRPr sz="1370" smtClean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defRPr>
            </a:lvl1pPr>
          </a:lstStyle>
          <a:p>
            <a:pPr>
              <a:defRPr/>
            </a:pPr>
            <a:fld id="{1828DFC0-16D1-8C47-B348-C931C38882A7}" type="slidenum">
              <a:rPr lang="en-US" altLang="pl-PL"/>
              <a:pPr>
                <a:defRPr/>
              </a:pPr>
              <a:t>‹#›</a:t>
            </a:fld>
            <a:endParaRPr lang="en-US" altLang="pl-PL"/>
          </a:p>
        </p:txBody>
      </p:sp>
    </p:spTree>
    <p:extLst>
      <p:ext uri="{BB962C8B-B14F-4D97-AF65-F5344CB8AC3E}">
        <p14:creationId xmlns:p14="http://schemas.microsoft.com/office/powerpoint/2010/main" val="10925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</p:sldLayoutIdLst>
  <p:txStyles>
    <p:titleStyle>
      <a:lvl1pPr algn="ctr" defTabSz="892902" rtl="0" eaLnBrk="1" fontAlgn="base" hangingPunct="1">
        <a:spcBef>
          <a:spcPct val="0"/>
        </a:spcBef>
        <a:spcAft>
          <a:spcPct val="0"/>
        </a:spcAft>
        <a:defRPr sz="4281" kern="1200">
          <a:solidFill>
            <a:srgbClr val="000000"/>
          </a:solidFill>
          <a:latin typeface="+mj-lt"/>
          <a:ea typeface="Arial" charset="0"/>
          <a:cs typeface="+mj-cs"/>
          <a:sym typeface="Arial" charset="0"/>
        </a:defRPr>
      </a:lvl1pPr>
      <a:lvl2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2pPr>
      <a:lvl3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3pPr>
      <a:lvl4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4pPr>
      <a:lvl5pPr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ea typeface="Arial" charset="0"/>
          <a:cs typeface="Arial" panose="020B0604020202020204" pitchFamily="34" charset="0"/>
          <a:sym typeface="Arial" charset="0"/>
        </a:defRPr>
      </a:lvl5pPr>
      <a:lvl6pPr marL="391409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6pPr>
      <a:lvl7pPr marL="782818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7pPr>
      <a:lvl8pPr marL="1174227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8pPr>
      <a:lvl9pPr marL="1565636" algn="ctr" defTabSz="892902" rtl="0" eaLnBrk="1" fontAlgn="base" hangingPunct="1">
        <a:spcBef>
          <a:spcPct val="0"/>
        </a:spcBef>
        <a:spcAft>
          <a:spcPct val="0"/>
        </a:spcAft>
        <a:defRPr sz="4281">
          <a:solidFill>
            <a:srgbClr val="000000"/>
          </a:solidFill>
          <a:latin typeface="Arial" panose="020B0604020202020204" pitchFamily="34" charset="0"/>
          <a:cs typeface="Arial" panose="020B0604020202020204" pitchFamily="34" charset="0"/>
          <a:sym typeface="Arial" panose="020B0604020202020204" pitchFamily="34" charset="0"/>
        </a:defRPr>
      </a:lvl9pPr>
    </p:titleStyle>
    <p:bodyStyle>
      <a:lvl1pPr marL="334328" indent="-334328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»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1pPr>
      <a:lvl2pPr marL="759714" indent="-313943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–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2pPr>
      <a:lvl3pPr marL="1189177" indent="-296275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•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3pPr>
      <a:lvl4pPr marL="1689310" indent="-350637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–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4pPr>
      <a:lvl5pPr marL="2231574" indent="-445771" algn="l" defTabSz="892902" rtl="0" eaLnBrk="1" fontAlgn="base" hangingPunct="1">
        <a:spcBef>
          <a:spcPts val="685"/>
        </a:spcBef>
        <a:spcAft>
          <a:spcPct val="0"/>
        </a:spcAft>
        <a:buSzPct val="100000"/>
        <a:buChar char="»"/>
        <a:defRPr sz="3082" kern="1200">
          <a:solidFill>
            <a:srgbClr val="000000"/>
          </a:solidFill>
          <a:latin typeface="+mn-lt"/>
          <a:ea typeface="Arial" charset="0"/>
          <a:cs typeface="+mn-cs"/>
          <a:sym typeface="Arial" charset="0"/>
        </a:defRPr>
      </a:lvl5pPr>
      <a:lvl6pPr marL="2152749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6pPr>
      <a:lvl7pPr marL="2544158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7pPr>
      <a:lvl8pPr marL="2935567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8pPr>
      <a:lvl9pPr marL="3326976" indent="-195704" algn="l" defTabSz="782818" rtl="0" eaLnBrk="1" latinLnBrk="0" hangingPunct="1">
        <a:lnSpc>
          <a:spcPct val="90000"/>
        </a:lnSpc>
        <a:spcBef>
          <a:spcPts val="428"/>
        </a:spcBef>
        <a:buFont typeface="Arial" panose="020B0604020202020204" pitchFamily="34" charset="0"/>
        <a:buChar char="•"/>
        <a:defRPr sz="154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1pPr>
      <a:lvl2pPr marL="391409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2pPr>
      <a:lvl3pPr marL="782818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3pPr>
      <a:lvl4pPr marL="1174227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4pPr>
      <a:lvl5pPr marL="1565636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5pPr>
      <a:lvl6pPr marL="1957045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6pPr>
      <a:lvl7pPr marL="2348454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7pPr>
      <a:lvl8pPr marL="2739862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8pPr>
      <a:lvl9pPr marL="3131271" algn="l" defTabSz="782818" rtl="0" eaLnBrk="1" latinLnBrk="0" hangingPunct="1">
        <a:defRPr sz="154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emf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0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gh.edu.pl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entimeter.com/s/722bf6c9435ae1a582080063f922a436/9efa36bda4c4" TargetMode="External"/><Relationship Id="rId1" Type="http://schemas.openxmlformats.org/officeDocument/2006/relationships/slideLayout" Target="../slideLayouts/slideLayout5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zrozumieckompresje.pl/" TargetMode="External"/><Relationship Id="rId1" Type="http://schemas.openxmlformats.org/officeDocument/2006/relationships/slideLayout" Target="../slideLayouts/slideLayout5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dvl.org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live.ece.utexas.edu/" TargetMode="External"/><Relationship Id="rId1" Type="http://schemas.openxmlformats.org/officeDocument/2006/relationships/slideLayout" Target="../slideLayouts/slideLayout6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trecvid.nist.gov/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vq.kt.agh.edu.pl/" TargetMode="External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6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3.xml"/><Relationship Id="rId1" Type="http://schemas.openxmlformats.org/officeDocument/2006/relationships/video" Target="https://www.youtube.com/embed/7YQ1mikDhIo?feature=oembed" TargetMode="External"/><Relationship Id="rId5" Type="http://schemas.openxmlformats.org/officeDocument/2006/relationships/image" Target="../media/image5.jpeg"/><Relationship Id="rId4" Type="http://schemas.openxmlformats.org/officeDocument/2006/relationships/hyperlink" Target="http://www.agh.edu.pl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menti.com/my7qt6vpok" TargetMode="External"/><Relationship Id="rId1" Type="http://schemas.openxmlformats.org/officeDocument/2006/relationships/slideLayout" Target="../slideLayouts/slideLayout6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0.xml"/><Relationship Id="rId5" Type="http://schemas.openxmlformats.org/officeDocument/2006/relationships/hyperlink" Target="https://commons.wikimedia.org/wiki/File:Mpeg.gif#/media/File:Mpeg.gif" TargetMode="External"/><Relationship Id="rId4" Type="http://schemas.openxmlformats.org/officeDocument/2006/relationships/hyperlink" Target="http://mpeg.chiariglione.org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/>
          </p:cNvSpPr>
          <p:nvPr/>
        </p:nvSpPr>
        <p:spPr bwMode="auto">
          <a:xfrm>
            <a:off x="1630916" y="3325709"/>
            <a:ext cx="3420846" cy="1357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9142" rIns="39142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>
            <a:pPr eaLnBrk="1"/>
            <a:r>
              <a:rPr lang="en-US" altLang="pl-PL" sz="2740" b="1" dirty="0"/>
              <a:t>“Video Signal Compression”</a:t>
            </a:r>
          </a:p>
          <a:p>
            <a:pPr eaLnBrk="1"/>
            <a:r>
              <a:rPr lang="en-US" altLang="pl-PL" sz="2740" dirty="0"/>
              <a:t>Mikołaj Leszczuk</a:t>
            </a:r>
          </a:p>
        </p:txBody>
      </p:sp>
      <p:sp>
        <p:nvSpPr>
          <p:cNvPr id="4099" name="Rectangle 2"/>
          <p:cNvSpPr>
            <a:spLocks/>
          </p:cNvSpPr>
          <p:nvPr/>
        </p:nvSpPr>
        <p:spPr bwMode="auto">
          <a:xfrm>
            <a:off x="1630916" y="5739464"/>
            <a:ext cx="957494" cy="303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39142" rIns="39142">
            <a:spAutoFit/>
          </a:bodyPr>
          <a:lstStyle>
            <a:lvl1pPr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Arial" charset="0"/>
              </a:defRPr>
            </a:lvl9pPr>
          </a:lstStyle>
          <a:p>
            <a:pPr eaLnBrk="1"/>
            <a:fld id="{1AD7D220-D1B7-E746-B616-F835EC71C95E}" type="datetime1">
              <a:rPr lang="pl-PL" altLang="pl-PL" sz="1370" smtClean="0">
                <a:solidFill>
                  <a:schemeClr val="bg1"/>
                </a:solidFill>
              </a:rPr>
              <a:t>22.02.2025</a:t>
            </a:fld>
            <a:endParaRPr lang="en-US" altLang="pl-PL" sz="137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06546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GB" sz="4280" dirty="0"/>
              <a:t>Compression in Temporal</a:t>
            </a:r>
            <a:br>
              <a:rPr lang="en-GB" sz="4280" dirty="0"/>
            </a:br>
            <a:r>
              <a:rPr lang="en-GB" sz="4280" dirty="0"/>
              <a:t>Domain (Inter-Frame)</a:t>
            </a:r>
          </a:p>
        </p:txBody>
      </p:sp>
      <p:sp>
        <p:nvSpPr>
          <p:cNvPr id="277" name="Shape 277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GB" dirty="0">
                <a:solidFill>
                  <a:schemeClr val="tx1"/>
                </a:solidFill>
              </a:rPr>
              <a:t>Only updating changing blocks to decrease redundancy</a:t>
            </a:r>
          </a:p>
          <a:p>
            <a:pPr lvl="0"/>
            <a:r>
              <a:rPr lang="en-GB" dirty="0">
                <a:solidFill>
                  <a:schemeClr val="tx1"/>
                </a:solidFill>
              </a:rPr>
              <a:t>Known as </a:t>
            </a:r>
            <a:r>
              <a:rPr lang="en-GB" b="1" dirty="0">
                <a:solidFill>
                  <a:schemeClr val="tx1"/>
                </a:solidFill>
              </a:rPr>
              <a:t>conditional replenishment</a:t>
            </a:r>
          </a:p>
          <a:p>
            <a:pPr lvl="0"/>
            <a:r>
              <a:rPr lang="en-GB" dirty="0">
                <a:solidFill>
                  <a:schemeClr val="tx1"/>
                </a:solidFill>
              </a:rPr>
              <a:t>However, not very effective by itself</a:t>
            </a:r>
          </a:p>
          <a:p>
            <a:pPr lvl="0"/>
            <a:r>
              <a:rPr lang="en-GB" dirty="0">
                <a:solidFill>
                  <a:schemeClr val="tx1"/>
                </a:solidFill>
              </a:rPr>
              <a:t>Need to update large portions of frame if: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Objects movement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Camera movement</a:t>
            </a:r>
          </a:p>
          <a:p>
            <a:pPr lvl="0"/>
            <a:r>
              <a:rPr lang="en-GB" dirty="0">
                <a:solidFill>
                  <a:schemeClr val="tx1"/>
                </a:solidFill>
              </a:rPr>
              <a:t>Encoder compensating </a:t>
            </a:r>
            <a:r>
              <a:rPr lang="en-GB">
                <a:solidFill>
                  <a:schemeClr val="tx1"/>
                </a:solidFill>
              </a:rPr>
              <a:t>motion through </a:t>
            </a:r>
            <a:r>
              <a:rPr lang="en-GB" b="1">
                <a:solidFill>
                  <a:schemeClr val="tx1"/>
                </a:solidFill>
              </a:rPr>
              <a:t>motion </a:t>
            </a:r>
            <a:r>
              <a:rPr lang="en-GB" b="1" dirty="0">
                <a:solidFill>
                  <a:schemeClr val="tx1"/>
                </a:solidFill>
              </a:rPr>
              <a:t>estimation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10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>
            <a:spLocks noGrp="1"/>
          </p:cNvSpPr>
          <p:nvPr>
            <p:ph type="title"/>
          </p:nvPr>
        </p:nvSpPr>
        <p:spPr>
          <a:xfrm>
            <a:off x="686344" y="609441"/>
            <a:ext cx="4871990" cy="1143961"/>
          </a:xfrm>
        </p:spPr>
        <p:txBody>
          <a:bodyPr>
            <a:normAutofit/>
          </a:bodyPr>
          <a:lstStyle/>
          <a:p>
            <a:pPr lvl="0"/>
            <a:r>
              <a:rPr lang="en-GB" sz="4280" dirty="0"/>
              <a:t>Motion Vectors</a:t>
            </a:r>
          </a:p>
        </p:txBody>
      </p:sp>
      <p:pic>
        <p:nvPicPr>
          <p:cNvPr id="3" name="ou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8725" y="3427200"/>
            <a:ext cx="5966551" cy="34308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11</a:t>
            </a:fld>
            <a:endParaRPr lang="en-US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sz="half" idx="4294967295"/>
          </p:nvPr>
        </p:nvPicPr>
        <p:blipFill>
          <a:blip r:embed="rId6"/>
          <a:stretch>
            <a:fillRect/>
          </a:stretch>
        </p:blipFill>
        <p:spPr>
          <a:xfrm>
            <a:off x="5558334" y="0"/>
            <a:ext cx="3588709" cy="3430800"/>
          </a:xfrm>
        </p:spPr>
      </p:pic>
    </p:spTree>
    <p:extLst>
      <p:ext uri="{BB962C8B-B14F-4D97-AF65-F5344CB8AC3E}">
        <p14:creationId xmlns:p14="http://schemas.microsoft.com/office/powerpoint/2010/main" val="1626833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3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280" dirty="0"/>
              <a:t>MPEG-2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>
                <a:solidFill>
                  <a:schemeClr val="tx1"/>
                </a:solidFill>
              </a:rPr>
              <a:t>Like previous </a:t>
            </a:r>
            <a:r>
              <a:rPr lang="en-GB" b="1" dirty="0">
                <a:solidFill>
                  <a:schemeClr val="tx1"/>
                </a:solidFill>
              </a:rPr>
              <a:t>MPEG-1</a:t>
            </a:r>
            <a:r>
              <a:rPr lang="en-GB" dirty="0">
                <a:solidFill>
                  <a:schemeClr val="tx1"/>
                </a:solidFill>
              </a:rPr>
              <a:t> standard</a:t>
            </a:r>
          </a:p>
          <a:p>
            <a:r>
              <a:rPr lang="en-GB" dirty="0">
                <a:solidFill>
                  <a:schemeClr val="tx1"/>
                </a:solidFill>
              </a:rPr>
              <a:t>Support for </a:t>
            </a:r>
            <a:r>
              <a:rPr lang="en-GB" b="1" dirty="0">
                <a:solidFill>
                  <a:schemeClr val="tx1"/>
                </a:solidFill>
              </a:rPr>
              <a:t>interlaced video </a:t>
            </a:r>
            <a:r>
              <a:rPr lang="en-GB" dirty="0">
                <a:solidFill>
                  <a:schemeClr val="tx1"/>
                </a:solidFill>
              </a:rPr>
              <a:t>format used by analogue broadcast TV systems</a:t>
            </a:r>
          </a:p>
          <a:p>
            <a:r>
              <a:rPr lang="en-GB" dirty="0">
                <a:solidFill>
                  <a:schemeClr val="tx1"/>
                </a:solidFill>
              </a:rPr>
              <a:t>Not optimized for low </a:t>
            </a:r>
            <a:r>
              <a:rPr lang="en-GB" b="1" dirty="0">
                <a:solidFill>
                  <a:schemeClr val="tx1"/>
                </a:solidFill>
              </a:rPr>
              <a:t>bit-rates</a:t>
            </a:r>
            <a:r>
              <a:rPr lang="en-GB" dirty="0">
                <a:solidFill>
                  <a:schemeClr val="tx1"/>
                </a:solidFill>
              </a:rPr>
              <a:t>, especially ＜1 Mbit/s at </a:t>
            </a:r>
            <a:r>
              <a:rPr lang="en-GB" b="1" dirty="0">
                <a:solidFill>
                  <a:schemeClr val="tx1"/>
                </a:solidFill>
              </a:rPr>
              <a:t>standard definition TV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Outperforming </a:t>
            </a:r>
            <a:r>
              <a:rPr lang="en-GB" b="1" dirty="0">
                <a:solidFill>
                  <a:schemeClr val="tx1"/>
                </a:solidFill>
              </a:rPr>
              <a:t>MPEG-1</a:t>
            </a:r>
            <a:r>
              <a:rPr lang="en-GB" dirty="0">
                <a:solidFill>
                  <a:schemeClr val="tx1"/>
                </a:solidFill>
              </a:rPr>
              <a:t> at ≧3 Mbit/s</a:t>
            </a:r>
          </a:p>
          <a:p>
            <a:r>
              <a:rPr lang="en-GB" dirty="0">
                <a:solidFill>
                  <a:schemeClr val="tx1"/>
                </a:solidFill>
              </a:rPr>
              <a:t>With some enhancements also used in some </a:t>
            </a:r>
            <a:r>
              <a:rPr lang="en-GB" b="1" dirty="0">
                <a:solidFill>
                  <a:schemeClr val="tx1"/>
                </a:solidFill>
              </a:rPr>
              <a:t>high-definition TV</a:t>
            </a:r>
            <a:r>
              <a:rPr lang="en-GB" dirty="0">
                <a:solidFill>
                  <a:schemeClr val="tx1"/>
                </a:solidFill>
              </a:rPr>
              <a:t> systems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37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280" dirty="0"/>
              <a:t>H.263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tx1"/>
                </a:solidFill>
              </a:rPr>
              <a:t>Designed as low-bit-rate compressed format for </a:t>
            </a:r>
            <a:r>
              <a:rPr lang="en-GB" b="1" dirty="0">
                <a:solidFill>
                  <a:schemeClr val="tx1"/>
                </a:solidFill>
              </a:rPr>
              <a:t>videoconferencing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Also found many applications on Internet:</a:t>
            </a:r>
          </a:p>
          <a:p>
            <a:pPr lvl="1"/>
            <a:r>
              <a:rPr lang="en-GB" b="1" dirty="0">
                <a:solidFill>
                  <a:schemeClr val="tx1"/>
                </a:solidFill>
              </a:rPr>
              <a:t>Flash Video </a:t>
            </a:r>
            <a:r>
              <a:rPr lang="en-GB" dirty="0">
                <a:solidFill>
                  <a:schemeClr val="tx1"/>
                </a:solidFill>
              </a:rPr>
              <a:t>(</a:t>
            </a:r>
            <a:r>
              <a:rPr lang="en-GB" b="1" dirty="0">
                <a:solidFill>
                  <a:schemeClr val="tx1"/>
                </a:solidFill>
              </a:rPr>
              <a:t>YouTube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b="1" dirty="0">
                <a:solidFill>
                  <a:schemeClr val="tx1"/>
                </a:solidFill>
              </a:rPr>
              <a:t>Google Video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b="1" dirty="0" err="1">
                <a:solidFill>
                  <a:schemeClr val="tx1"/>
                </a:solidFill>
              </a:rPr>
              <a:t>MySpace</a:t>
            </a:r>
            <a:r>
              <a:rPr lang="en-GB" dirty="0">
                <a:solidFill>
                  <a:schemeClr val="tx1"/>
                </a:solidFill>
              </a:rPr>
              <a:t>, etc.)</a:t>
            </a:r>
          </a:p>
          <a:p>
            <a:pPr lvl="1"/>
            <a:r>
              <a:rPr lang="en-GB" b="1" dirty="0" err="1">
                <a:solidFill>
                  <a:schemeClr val="tx1"/>
                </a:solidFill>
              </a:rPr>
              <a:t>RealVideo</a:t>
            </a:r>
            <a:endParaRPr lang="en-GB" b="1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Developed as evolutionary improvement based on experience from </a:t>
            </a:r>
            <a:r>
              <a:rPr lang="en-GB" b="1" dirty="0">
                <a:solidFill>
                  <a:schemeClr val="tx1"/>
                </a:solidFill>
              </a:rPr>
              <a:t>MPEG-1</a:t>
            </a:r>
            <a:r>
              <a:rPr lang="en-GB" dirty="0">
                <a:solidFill>
                  <a:schemeClr val="tx1"/>
                </a:solidFill>
              </a:rPr>
              <a:t>/</a:t>
            </a:r>
            <a:r>
              <a:rPr lang="en-GB" b="1" dirty="0">
                <a:solidFill>
                  <a:schemeClr val="tx1"/>
                </a:solidFill>
              </a:rPr>
              <a:t>MPEG-2</a:t>
            </a:r>
            <a:endParaRPr lang="en-GB" dirty="0">
              <a:solidFill>
                <a:schemeClr val="tx1"/>
              </a:solidFill>
            </a:endParaRPr>
          </a:p>
          <a:p>
            <a:r>
              <a:rPr lang="en-GB" dirty="0">
                <a:solidFill>
                  <a:schemeClr val="tx1"/>
                </a:solidFill>
              </a:rPr>
              <a:t>Further enhanced into </a:t>
            </a:r>
            <a:r>
              <a:rPr lang="en-GB" b="1" dirty="0">
                <a:solidFill>
                  <a:schemeClr val="tx1"/>
                </a:solidFill>
              </a:rPr>
              <a:t>MPEG-4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81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000" b="1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/>
            <a:r>
              <a:rPr lang="pl-PL" sz="4280" b="0" dirty="0">
                <a:latin typeface="+mj-lt"/>
              </a:rPr>
              <a:t>MPEG-4 – General Info</a:t>
            </a:r>
          </a:p>
        </p:txBody>
      </p:sp>
      <p:sp>
        <p:nvSpPr>
          <p:cNvPr id="283" name="Shape 28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lvl="0"/>
            <a:r>
              <a:rPr lang="en-GB" b="1" dirty="0">
                <a:solidFill>
                  <a:schemeClr val="tx1"/>
                </a:solidFill>
                <a:sym typeface="Verdana"/>
              </a:rPr>
              <a:t>MPEG-4</a:t>
            </a:r>
            <a:r>
              <a:rPr lang="en-GB" dirty="0">
                <a:solidFill>
                  <a:schemeClr val="tx1"/>
                </a:solidFill>
                <a:sym typeface="Verdana"/>
              </a:rPr>
              <a:t> = audio + video + other media + interactivity + scalability</a:t>
            </a:r>
          </a:p>
          <a:p>
            <a:pPr lvl="0"/>
            <a:r>
              <a:rPr lang="en-GB" b="1" dirty="0">
                <a:solidFill>
                  <a:schemeClr val="tx1"/>
                </a:solidFill>
                <a:sym typeface="Verdana"/>
              </a:rPr>
              <a:t>Passive</a:t>
            </a:r>
            <a:r>
              <a:rPr lang="en-GB" dirty="0">
                <a:solidFill>
                  <a:schemeClr val="tx1"/>
                </a:solidFill>
                <a:sym typeface="Verdana"/>
              </a:rPr>
              <a:t> access (prior MPEG-4): start, </a:t>
            </a:r>
            <a:r>
              <a:rPr lang="en-GB" dirty="0">
                <a:solidFill>
                  <a:schemeClr val="tx1"/>
                </a:solidFill>
              </a:rPr>
              <a:t>s</a:t>
            </a:r>
            <a:r>
              <a:rPr lang="en-GB" dirty="0">
                <a:solidFill>
                  <a:schemeClr val="tx1"/>
                </a:solidFill>
                <a:sym typeface="Verdana"/>
              </a:rPr>
              <a:t>top</a:t>
            </a:r>
            <a:r>
              <a:rPr lang="en-GB" dirty="0">
                <a:solidFill>
                  <a:schemeClr val="tx1"/>
                </a:solidFill>
              </a:rPr>
              <a:t>, p</a:t>
            </a:r>
            <a:r>
              <a:rPr lang="en-GB" dirty="0">
                <a:solidFill>
                  <a:schemeClr val="tx1"/>
                </a:solidFill>
                <a:sym typeface="Verdana"/>
              </a:rPr>
              <a:t>ause</a:t>
            </a:r>
          </a:p>
          <a:p>
            <a:pPr lvl="0"/>
            <a:r>
              <a:rPr lang="en-GB" b="1" dirty="0">
                <a:solidFill>
                  <a:schemeClr val="tx1"/>
                </a:solidFill>
                <a:sym typeface="Verdana"/>
              </a:rPr>
              <a:t>Interactive</a:t>
            </a:r>
            <a:r>
              <a:rPr lang="en-GB" dirty="0">
                <a:solidFill>
                  <a:schemeClr val="tx1"/>
                </a:solidFill>
                <a:sym typeface="Verdana"/>
              </a:rPr>
              <a:t> access (MPEG-4):</a:t>
            </a:r>
            <a:r>
              <a:rPr lang="en-GB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chemeClr val="tx1"/>
                </a:solidFill>
                <a:sym typeface="Verdana"/>
              </a:rPr>
              <a:t>manipulate elements, reposition</a:t>
            </a:r>
            <a:r>
              <a:rPr lang="en-GB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chemeClr val="tx1"/>
                </a:solidFill>
                <a:sym typeface="Verdana"/>
              </a:rPr>
              <a:t>delete</a:t>
            </a:r>
            <a:r>
              <a:rPr lang="en-GB" dirty="0">
                <a:solidFill>
                  <a:schemeClr val="tx1"/>
                </a:solidFill>
              </a:rPr>
              <a:t>, a</a:t>
            </a:r>
            <a:r>
              <a:rPr lang="en-GB" dirty="0">
                <a:solidFill>
                  <a:schemeClr val="tx1"/>
                </a:solidFill>
                <a:sym typeface="Verdana"/>
              </a:rPr>
              <a:t>lter motion</a:t>
            </a:r>
            <a:endParaRPr lang="en-GB" dirty="0">
              <a:solidFill>
                <a:schemeClr val="tx1"/>
              </a:solidFill>
            </a:endParaRPr>
          </a:p>
          <a:p>
            <a:pPr lvl="0"/>
            <a:r>
              <a:rPr lang="en-GB" b="1" dirty="0">
                <a:solidFill>
                  <a:schemeClr val="tx1"/>
                </a:solidFill>
                <a:sym typeface="Verdana"/>
              </a:rPr>
              <a:t>Scalability</a:t>
            </a:r>
            <a:r>
              <a:rPr lang="en-GB" dirty="0">
                <a:solidFill>
                  <a:schemeClr val="tx1"/>
                </a:solidFill>
                <a:sym typeface="Verdana"/>
              </a:rPr>
              <a:t> allowing streaming over low bit-rate (mobile networks)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14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3000" b="1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>
              <a:defRPr sz="1800" b="0">
                <a:uFillTx/>
              </a:defRPr>
            </a:pPr>
            <a:r>
              <a:rPr sz="4280" b="0" dirty="0">
                <a:uFill>
                  <a:solidFill/>
                </a:uFill>
                <a:latin typeface="+mj-lt"/>
              </a:rPr>
              <a:t>MPEG-4</a:t>
            </a:r>
            <a:r>
              <a:rPr lang="pl-PL" sz="4280" b="0" dirty="0">
                <a:uFill>
                  <a:solidFill/>
                </a:uFill>
                <a:latin typeface="+mj-lt"/>
              </a:rPr>
              <a:t> </a:t>
            </a:r>
            <a:r>
              <a:rPr sz="4280" b="0" dirty="0">
                <a:uFill>
                  <a:solidFill/>
                </a:uFill>
                <a:latin typeface="+mj-lt"/>
              </a:rPr>
              <a:t>Media-Objects</a:t>
            </a:r>
          </a:p>
        </p:txBody>
      </p:sp>
      <p:graphicFrame>
        <p:nvGraphicFramePr>
          <p:cNvPr id="5" name="Symbol zastępczy zawartości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903488001"/>
              </p:ext>
            </p:extLst>
          </p:nvPr>
        </p:nvGraphicFramePr>
        <p:xfrm>
          <a:off x="685800" y="1982788"/>
          <a:ext cx="3824288" cy="4119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>
                <a:solidFill>
                  <a:schemeClr val="tx1"/>
                </a:solidFill>
              </a:rPr>
              <a:t>Each frame segmented by: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Shape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Motion</a:t>
            </a:r>
          </a:p>
          <a:p>
            <a:pPr lvl="1"/>
            <a:r>
              <a:rPr lang="en-GB" dirty="0">
                <a:solidFill>
                  <a:schemeClr val="tx1"/>
                </a:solidFill>
              </a:rPr>
              <a:t>Texture</a:t>
            </a:r>
          </a:p>
          <a:p>
            <a:r>
              <a:rPr lang="en-GB" b="1" dirty="0">
                <a:solidFill>
                  <a:schemeClr val="tx1"/>
                </a:solidFill>
              </a:rPr>
              <a:t>Video Object Planes </a:t>
            </a:r>
            <a:r>
              <a:rPr lang="en-GB" dirty="0">
                <a:solidFill>
                  <a:schemeClr val="tx1"/>
                </a:solidFill>
              </a:rPr>
              <a:t>(</a:t>
            </a:r>
            <a:r>
              <a:rPr lang="en-GB" b="1" dirty="0">
                <a:solidFill>
                  <a:schemeClr val="tx1"/>
                </a:solidFill>
              </a:rPr>
              <a:t>VOPs</a:t>
            </a:r>
            <a:r>
              <a:rPr lang="en-GB" dirty="0">
                <a:solidFill>
                  <a:schemeClr val="tx1"/>
                </a:solidFill>
              </a:rPr>
              <a:t>)</a:t>
            </a:r>
          </a:p>
          <a:p>
            <a:r>
              <a:rPr lang="en-GB" dirty="0">
                <a:solidFill>
                  <a:schemeClr val="tx1"/>
                </a:solidFill>
              </a:rPr>
              <a:t>Each VOP encoded separately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>
              <a:defRPr sz="3000" b="1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/>
            <a:r>
              <a:rPr lang="en-GB" sz="4280" b="0" dirty="0">
                <a:latin typeface="+mj-lt"/>
              </a:rPr>
              <a:t>MPEG-4 Content-Based</a:t>
            </a:r>
            <a:br>
              <a:rPr lang="en-GB" sz="4280" b="0" dirty="0">
                <a:latin typeface="+mj-lt"/>
              </a:rPr>
            </a:br>
            <a:r>
              <a:rPr lang="en-GB" sz="4280" b="0" dirty="0">
                <a:latin typeface="+mj-lt"/>
              </a:rPr>
              <a:t>Video Coding Principles</a:t>
            </a: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58875" y="2543969"/>
            <a:ext cx="6832600" cy="299720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16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en-GB"/>
          </a:p>
        </p:txBody>
      </p:sp>
      <p:pic>
        <p:nvPicPr>
          <p:cNvPr id="6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77007" y="1957227"/>
            <a:ext cx="5038344" cy="2943548"/>
          </a:xfrm>
          <a:prstGeom prst="rect">
            <a:avLst/>
          </a:prstGeom>
          <a:effectLst/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86697" y="629267"/>
            <a:ext cx="8028653" cy="16766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sz="4280" dirty="0">
                <a:solidFill>
                  <a:schemeClr val="tx1"/>
                </a:solidFill>
                <a:ea typeface="+mj-ea"/>
              </a:rPr>
              <a:t>H.264/AVC Hybrid Video Coder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86698" y="2438401"/>
            <a:ext cx="2750278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080" dirty="0">
                <a:solidFill>
                  <a:schemeClr val="tx1"/>
                </a:solidFill>
                <a:ea typeface="+mn-ea"/>
              </a:rPr>
              <a:t>New techniques for improved video coding</a:t>
            </a: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0"/>
          </p:nvPr>
        </p:nvSpPr>
        <p:spPr>
          <a:xfrm>
            <a:off x="6457950" y="6356351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defTabSz="914400" rtl="0"/>
            <a:fld id="{86CB4B4D-7CA3-9044-876B-883B54F8677D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lvl="0" defTabSz="914400" rtl="0"/>
              <a:t>17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477007" y="4900775"/>
            <a:ext cx="503834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" dirty="0"/>
              <a:t>Source: Thomas </a:t>
            </a:r>
            <a:r>
              <a:rPr lang="en-GB" sz="800" dirty="0" err="1"/>
              <a:t>Wiegand</a:t>
            </a:r>
            <a:endParaRPr lang="en-GB" sz="800" dirty="0"/>
          </a:p>
        </p:txBody>
      </p:sp>
    </p:spTree>
    <p:extLst>
      <p:ext uri="{BB962C8B-B14F-4D97-AF65-F5344CB8AC3E}">
        <p14:creationId xmlns:p14="http://schemas.microsoft.com/office/powerpoint/2010/main" val="54682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H.265/HEVC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GB" dirty="0"/>
              <a:t>Newest video compression standard</a:t>
            </a:r>
          </a:p>
          <a:p>
            <a:r>
              <a:rPr lang="en-GB" dirty="0"/>
              <a:t>Launched in 2013</a:t>
            </a:r>
          </a:p>
          <a:p>
            <a:r>
              <a:rPr lang="en-GB" dirty="0"/>
              <a:t>Successor to H.264/AVC</a:t>
            </a:r>
          </a:p>
          <a:p>
            <a:r>
              <a:rPr lang="en-GB" dirty="0"/>
              <a:t>Features:</a:t>
            </a:r>
          </a:p>
          <a:p>
            <a:pPr lvl="1"/>
            <a:r>
              <a:rPr lang="en-GB" dirty="0"/>
              <a:t>Improved video quality</a:t>
            </a:r>
          </a:p>
          <a:p>
            <a:pPr lvl="1"/>
            <a:r>
              <a:rPr lang="en-GB" dirty="0"/>
              <a:t>“Double” compression ratio compared to H.264/AVC</a:t>
            </a:r>
          </a:p>
          <a:p>
            <a:pPr lvl="1"/>
            <a:r>
              <a:rPr lang="en-GB" dirty="0"/>
              <a:t>Support for resolutions up to 8K UHD (7680×4320)</a:t>
            </a:r>
          </a:p>
        </p:txBody>
      </p:sp>
      <p:pic>
        <p:nvPicPr>
          <p:cNvPr id="6" name="Symbol zastępczy zawartości 3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0263" y="2700537"/>
            <a:ext cx="3824287" cy="2684064"/>
          </a:xfrm>
          <a:prstGeom prst="rect">
            <a:avLst/>
          </a:prstGeom>
        </p:spPr>
      </p:pic>
      <p:sp>
        <p:nvSpPr>
          <p:cNvPr id="5" name="Symbol zastępczy numeru slajdu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79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Codecs Are Homogenous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294967295"/>
          </p:nvPr>
        </p:nvSpPr>
        <p:spPr>
          <a:xfrm>
            <a:off x="3028950" y="6492875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www.its.bldrdoc.gov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6457950" y="6492875"/>
            <a:ext cx="2057400" cy="365125"/>
          </a:xfrm>
          <a:prstGeom prst="rect">
            <a:avLst/>
          </a:prstGeom>
        </p:spPr>
        <p:txBody>
          <a:bodyPr/>
          <a:lstStyle/>
          <a:p>
            <a:fld id="{9A1D1219-F1A6-45DB-AC14-EC23E6903E1C}" type="slidenum">
              <a:rPr lang="en-US" smtClean="0"/>
              <a:t>19</a:t>
            </a:fld>
            <a:endParaRPr lang="en-US" dirty="0"/>
          </a:p>
        </p:txBody>
      </p:sp>
      <p:pic>
        <p:nvPicPr>
          <p:cNvPr id="4102" name="Picture 6" descr="Image result for video codi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83078"/>
            <a:ext cx="8229600" cy="3090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914400" y="6172200"/>
            <a:ext cx="7315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HEVC- What's Next in Video Compression, © Z3 Technology, http://z3technology.com/</a:t>
            </a:r>
          </a:p>
        </p:txBody>
      </p:sp>
    </p:spTree>
    <p:extLst>
      <p:ext uri="{BB962C8B-B14F-4D97-AF65-F5344CB8AC3E}">
        <p14:creationId xmlns:p14="http://schemas.microsoft.com/office/powerpoint/2010/main" val="12643140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ole tekstowe 7"/>
          <p:cNvSpPr txBox="1"/>
          <p:nvPr/>
        </p:nvSpPr>
        <p:spPr>
          <a:xfrm>
            <a:off x="7631113" y="6611938"/>
            <a:ext cx="1512887" cy="261937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9pPr>
          </a:lstStyle>
          <a:p>
            <a:pPr algn="l" defTabSz="914400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pl-PL" altLang="en-US" sz="1100" b="1" kern="12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FillTx/>
                <a:ea typeface=""/>
                <a:cs typeface=""/>
                <a:hlinkClick r:id="rId3"/>
              </a:rPr>
              <a:t>www.agh.edu.pl</a:t>
            </a:r>
            <a:endParaRPr lang="pl-PL" altLang="en-US" sz="1100" b="1" kern="12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uFillTx/>
              <a:ea typeface=""/>
              <a:cs typeface=""/>
            </a:endParaRPr>
          </a:p>
        </p:txBody>
      </p:sp>
      <p:sp>
        <p:nvSpPr>
          <p:cNvPr id="7" name="Tytuł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280" dirty="0"/>
              <a:t>Why Video Signal</a:t>
            </a:r>
            <a:br>
              <a:rPr lang="en-GB" sz="4280" dirty="0"/>
            </a:br>
            <a:r>
              <a:rPr lang="en-GB" sz="4280" dirty="0"/>
              <a:t>Compression?</a:t>
            </a:r>
          </a:p>
        </p:txBody>
      </p:sp>
      <p:sp>
        <p:nvSpPr>
          <p:cNvPr id="9" name="Symbol zastępczy zawartości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Uncompressed video (</a:t>
            </a:r>
            <a:r>
              <a:rPr lang="en-GB" b="1" dirty="0">
                <a:solidFill>
                  <a:srgbClr val="00693C"/>
                </a:solidFill>
              </a:rPr>
              <a:t>PAL</a:t>
            </a:r>
            <a:r>
              <a:rPr lang="en-GB" dirty="0"/>
              <a:t>) stream </a:t>
            </a:r>
            <a:br>
              <a:rPr lang="en-GB" dirty="0"/>
            </a:br>
            <a:r>
              <a:rPr lang="en-GB" b="1" dirty="0">
                <a:solidFill>
                  <a:srgbClr val="00693C"/>
                </a:solidFill>
              </a:rPr>
              <a:t>∼250 Mbit/s</a:t>
            </a:r>
          </a:p>
          <a:p>
            <a:r>
              <a:rPr lang="en-GB" dirty="0"/>
              <a:t>Compression required!</a:t>
            </a:r>
          </a:p>
          <a:p>
            <a:r>
              <a:rPr lang="en-GB" dirty="0"/>
              <a:t>Compressed video (</a:t>
            </a:r>
            <a:r>
              <a:rPr lang="en-GB" b="1" dirty="0">
                <a:solidFill>
                  <a:srgbClr val="00693C"/>
                </a:solidFill>
              </a:rPr>
              <a:t>PAL</a:t>
            </a:r>
            <a:r>
              <a:rPr lang="en-GB" dirty="0"/>
              <a:t>) stream </a:t>
            </a:r>
            <a:br>
              <a:rPr lang="en-GB" dirty="0"/>
            </a:br>
            <a:r>
              <a:rPr lang="en-GB" b="1" dirty="0">
                <a:solidFill>
                  <a:srgbClr val="00693C"/>
                </a:solidFill>
              </a:rPr>
              <a:t>∼2 Mbit/s</a:t>
            </a:r>
          </a:p>
          <a:p>
            <a:r>
              <a:rPr lang="en-GB" dirty="0"/>
              <a:t>Achieved video compression ratio:</a:t>
            </a:r>
            <a:br>
              <a:rPr lang="en-GB" dirty="0"/>
            </a:br>
            <a:r>
              <a:rPr lang="en-GB" b="1" dirty="0">
                <a:solidFill>
                  <a:srgbClr val="00693C"/>
                </a:solidFill>
              </a:rPr>
              <a:t>∼1:100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5638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280" dirty="0"/>
              <a:t>Comparison between</a:t>
            </a:r>
            <a:br>
              <a:rPr lang="en-GB" sz="4280" dirty="0"/>
            </a:br>
            <a:r>
              <a:rPr lang="en-GB" sz="4280" dirty="0"/>
              <a:t>H.264/AVC and H.265/HEVC</a:t>
            </a:r>
          </a:p>
        </p:txBody>
      </p:sp>
      <p:pic>
        <p:nvPicPr>
          <p:cNvPr id="5" name="Content Placeholder 4" descr="h264-vs-hevc-61-1024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982788"/>
            <a:ext cx="5492749" cy="4119562"/>
          </a:xfrm>
        </p:spPr>
      </p:pic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512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280" dirty="0"/>
              <a:t>Comparison of Video Coding Standards</a:t>
            </a:r>
          </a:p>
        </p:txBody>
      </p:sp>
      <p:graphicFrame>
        <p:nvGraphicFramePr>
          <p:cNvPr id="7" name="Symbol zastępczy zawartości 6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936245000"/>
              </p:ext>
            </p:extLst>
          </p:nvPr>
        </p:nvGraphicFramePr>
        <p:xfrm>
          <a:off x="685800" y="1982788"/>
          <a:ext cx="4633705" cy="2667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267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267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67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2674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267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Video coding standard</a:t>
                      </a:r>
                    </a:p>
                  </a:txBody>
                  <a:tcPr marL="75567" marR="75567"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Average bit rate reduction</a:t>
                      </a:r>
                    </a:p>
                  </a:txBody>
                  <a:tcPr marL="75567" marR="75567" anchor="ctr"/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/>
                        <a:t>H.264/ AVC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MPEG-4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H.263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MPEG-2</a:t>
                      </a:r>
                    </a:p>
                  </a:txBody>
                  <a:tcPr marL="75567" marR="75567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H.265/ HEVC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35%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64%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65%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71%</a:t>
                      </a:r>
                    </a:p>
                  </a:txBody>
                  <a:tcPr marL="75567" marR="75567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H.264/ AVC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-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45%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47%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55%</a:t>
                      </a:r>
                    </a:p>
                  </a:txBody>
                  <a:tcPr marL="75567" marR="75567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MPEG-4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-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-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4%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20%</a:t>
                      </a:r>
                    </a:p>
                  </a:txBody>
                  <a:tcPr marL="75567" marR="75567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1400" dirty="0"/>
                        <a:t>H.263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-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-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-</a:t>
                      </a:r>
                    </a:p>
                  </a:txBody>
                  <a:tcPr marL="75567" marR="75567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GB" sz="1400" dirty="0"/>
                        <a:t>16%</a:t>
                      </a:r>
                    </a:p>
                  </a:txBody>
                  <a:tcPr marL="75567" marR="75567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Symbol zastępczy tekstu 5"/>
          <p:cNvSpPr>
            <a:spLocks noGrp="1"/>
          </p:cNvSpPr>
          <p:nvPr>
            <p:ph sz="half" idx="2"/>
          </p:nvPr>
        </p:nvSpPr>
        <p:spPr>
          <a:xfrm>
            <a:off x="5319503" y="1982788"/>
            <a:ext cx="3824497" cy="4119123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Based on: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/>
              <a:t>Equal quality</a:t>
            </a:r>
          </a:p>
          <a:p>
            <a:pPr marL="285750" indent="-285750">
              <a:buFont typeface="Arial" charset="0"/>
              <a:buChar char="•"/>
            </a:pPr>
            <a:r>
              <a:rPr lang="en-GB" dirty="0"/>
              <a:t>Common source reference circuits (SRC, video sequences)</a:t>
            </a: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717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C0FE0BE-EEFA-C543-9128-0FE00B22A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Versatile Video Coding</a:t>
            </a:r>
            <a:br>
              <a:rPr lang="en-GB" dirty="0"/>
            </a:br>
            <a:r>
              <a:rPr lang="en-GB" dirty="0"/>
              <a:t>(VVC)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E4E0A85-563A-D94D-A175-B04494832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Also known as:</a:t>
            </a:r>
          </a:p>
          <a:p>
            <a:pPr lvl="1"/>
            <a:r>
              <a:rPr lang="en-GB" dirty="0"/>
              <a:t>H.266</a:t>
            </a:r>
          </a:p>
          <a:p>
            <a:pPr lvl="1"/>
            <a:r>
              <a:rPr lang="en-GB" dirty="0"/>
              <a:t>ISO/IEC 23090-3</a:t>
            </a:r>
          </a:p>
          <a:p>
            <a:pPr lvl="1"/>
            <a:r>
              <a:rPr lang="en-GB" dirty="0"/>
              <a:t>MPEG-I Part 3</a:t>
            </a:r>
          </a:p>
          <a:p>
            <a:pPr lvl="1"/>
            <a:r>
              <a:rPr lang="en-GB" dirty="0"/>
              <a:t>Future Video Coding (FVC)</a:t>
            </a:r>
          </a:p>
          <a:p>
            <a:r>
              <a:rPr lang="en-GB" dirty="0"/>
              <a:t>Video compression standard finalized on 6 July 2020, by the Joint Video Experts Team (JVET) </a:t>
            </a:r>
          </a:p>
          <a:p>
            <a:r>
              <a:rPr lang="en-GB" dirty="0"/>
              <a:t>Successor to H.266/HEVC</a:t>
            </a:r>
          </a:p>
          <a:p>
            <a:r>
              <a:rPr lang="en-GB" dirty="0"/>
              <a:t>Aim: to make 4K broadcast and streaming commercially viable</a:t>
            </a:r>
          </a:p>
        </p:txBody>
      </p:sp>
    </p:spTree>
    <p:extLst>
      <p:ext uri="{BB962C8B-B14F-4D97-AF65-F5344CB8AC3E}">
        <p14:creationId xmlns:p14="http://schemas.microsoft.com/office/powerpoint/2010/main" val="2964619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740FD37-B065-3740-BC6E-7EA1B9455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Enter the names of the codecs</a:t>
            </a:r>
            <a:br>
              <a:rPr lang="en-GB" dirty="0"/>
            </a:br>
            <a:r>
              <a:rPr lang="en-GB" dirty="0"/>
              <a:t>you know used for the video...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41ED559-B3DE-164F-880D-DDD052EB5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3080" dirty="0">
                <a:hlinkClick r:id="rId2"/>
              </a:rPr>
              <a:t>https://www.mentimeter.com/s/722bf6c9435ae1a582080063f922a436/9efa36bda4c4</a:t>
            </a:r>
            <a:endParaRPr lang="pl-PL" sz="3080" dirty="0"/>
          </a:p>
        </p:txBody>
      </p:sp>
    </p:spTree>
    <p:extLst>
      <p:ext uri="{BB962C8B-B14F-4D97-AF65-F5344CB8AC3E}">
        <p14:creationId xmlns:p14="http://schemas.microsoft.com/office/powerpoint/2010/main" val="2786566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0020C-30D1-9B47-A54B-514883277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Addition Reference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0500-16FE-8D43-A357-DD80F7A5A3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Damian </a:t>
            </a:r>
            <a:r>
              <a:rPr lang="en-GB" dirty="0" err="1"/>
              <a:t>Karwowski</a:t>
            </a:r>
            <a:r>
              <a:rPr lang="en-GB" dirty="0"/>
              <a:t>, „</a:t>
            </a:r>
            <a:r>
              <a:rPr lang="en-GB" dirty="0" err="1"/>
              <a:t>Zrozumiec</a:t>
            </a:r>
            <a:r>
              <a:rPr lang="en-GB" dirty="0"/>
              <a:t>́ </a:t>
            </a:r>
            <a:r>
              <a:rPr lang="en-GB" dirty="0" err="1"/>
              <a:t>Kompresje</a:t>
            </a:r>
            <a:r>
              <a:rPr lang="en-GB" dirty="0"/>
              <a:t>̨ Obrazu”, </a:t>
            </a:r>
            <a:r>
              <a:rPr lang="en-GB" dirty="0" err="1"/>
              <a:t>Poznań</a:t>
            </a:r>
            <a:r>
              <a:rPr lang="en-GB" dirty="0"/>
              <a:t> 2019, </a:t>
            </a:r>
            <a:r>
              <a:rPr lang="en-GB" dirty="0">
                <a:hlinkClick r:id="rId2"/>
              </a:rPr>
              <a:t>https://www.zrozumieckompresje.pl/</a:t>
            </a:r>
            <a:r>
              <a:rPr lang="en-GB" dirty="0"/>
              <a:t> (in Polish)</a:t>
            </a:r>
          </a:p>
        </p:txBody>
      </p:sp>
    </p:spTree>
    <p:extLst>
      <p:ext uri="{BB962C8B-B14F-4D97-AF65-F5344CB8AC3E}">
        <p14:creationId xmlns:p14="http://schemas.microsoft.com/office/powerpoint/2010/main" val="231656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Common SRCs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Why to use?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To progress areas of:</a:t>
            </a:r>
          </a:p>
          <a:p>
            <a:pPr lvl="1"/>
            <a:r>
              <a:rPr lang="en-GB" dirty="0"/>
              <a:t>Consumer video processing</a:t>
            </a:r>
          </a:p>
          <a:p>
            <a:pPr lvl="1"/>
            <a:r>
              <a:rPr lang="en-GB" dirty="0"/>
              <a:t>Visual quality assessment</a:t>
            </a:r>
          </a:p>
          <a:p>
            <a:r>
              <a:rPr lang="en-GB" dirty="0"/>
              <a:t>To set high quality royalty-free materials</a:t>
            </a:r>
          </a:p>
          <a:p>
            <a:r>
              <a:rPr lang="en-GB" dirty="0"/>
              <a:t>To keep uniform scoring procedures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Where to find?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Consumer Digital Video Library (CDVL)</a:t>
            </a:r>
          </a:p>
          <a:p>
            <a:r>
              <a:rPr lang="en-GB" dirty="0"/>
              <a:t>Laboratory for Image and Video Engineering (LIVE)</a:t>
            </a:r>
          </a:p>
          <a:p>
            <a:r>
              <a:rPr lang="en-GB" dirty="0"/>
              <a:t>Text Retrieval Conference – Video Retrieval Evaluation (TRECVID)</a:t>
            </a:r>
          </a:p>
          <a:p>
            <a:r>
              <a:rPr lang="en-GB" dirty="0"/>
              <a:t>AGH resources</a:t>
            </a:r>
          </a:p>
          <a:p>
            <a:endParaRPr lang="en-GB" dirty="0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19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3050406" cy="6857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11" name="Symbol zastępczy obrazu 10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07098" y="4847121"/>
            <a:ext cx="5330898" cy="1372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ytuł 7"/>
          <p:cNvSpPr>
            <a:spLocks noGrp="1"/>
          </p:cNvSpPr>
          <p:nvPr>
            <p:ph type="title"/>
          </p:nvPr>
        </p:nvSpPr>
        <p:spPr>
          <a:xfrm>
            <a:off x="320039" y="637866"/>
            <a:ext cx="2538663" cy="55390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80" dirty="0">
                <a:solidFill>
                  <a:schemeClr val="tx1"/>
                </a:solidFill>
                <a:ea typeface="+mj-ea"/>
              </a:rPr>
              <a:t>CDVL</a:t>
            </a:r>
          </a:p>
        </p:txBody>
      </p:sp>
      <p:sp>
        <p:nvSpPr>
          <p:cNvPr id="10" name="Symbol zastępczy tekstu 9"/>
          <p:cNvSpPr>
            <a:spLocks noGrp="1"/>
          </p:cNvSpPr>
          <p:nvPr>
            <p:ph sz="half" idx="2"/>
          </p:nvPr>
        </p:nvSpPr>
        <p:spPr>
          <a:xfrm>
            <a:off x="3507098" y="1"/>
            <a:ext cx="5330898" cy="484712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285750"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a typeface="+mn-ea"/>
              </a:rPr>
              <a:t>Digital video library intended for researchers and developers</a:t>
            </a:r>
          </a:p>
          <a:p>
            <a:pPr marL="285750"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a typeface="+mn-ea"/>
              </a:rPr>
              <a:t>Providing relevant video clips for different types of modalities</a:t>
            </a:r>
          </a:p>
          <a:p>
            <a:pPr marL="285750"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a typeface="+mn-ea"/>
              </a:rPr>
              <a:t>Filling critical industry needs</a:t>
            </a:r>
          </a:p>
          <a:p>
            <a:pPr marL="285750"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a typeface="+mn-ea"/>
              </a:rPr>
              <a:t>Sharing contributions of video content being most relevant for:</a:t>
            </a:r>
          </a:p>
          <a:p>
            <a:pPr marL="677159" lvl="1"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a typeface="+mn-ea"/>
              </a:rPr>
              <a:t>Determining effectiveness of consumer video processing</a:t>
            </a:r>
          </a:p>
          <a:p>
            <a:pPr marL="677159" lvl="1"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a typeface="+mn-ea"/>
              </a:rPr>
              <a:t>Quality measurement algorithms</a:t>
            </a:r>
          </a:p>
          <a:p>
            <a:pPr marL="285750"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ea typeface="+mn-ea"/>
                <a:hlinkClick r:id="rId3"/>
              </a:rPr>
              <a:t>http://www.cdvl.org/</a:t>
            </a:r>
            <a:endParaRPr lang="en-US" sz="2400" dirty="0">
              <a:ea typeface="+mn-ea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>
          <a:xfrm>
            <a:off x="7603133" y="6356351"/>
            <a:ext cx="9122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defTabSz="914400" rtl="0"/>
            <a:fld id="{86CB4B4D-7CA3-9044-876B-883B54F8677D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lvl="0" defTabSz="914400" rtl="0"/>
              <a:t>26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1882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LIVE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686344" y="1982481"/>
            <a:ext cx="4900862" cy="4119123"/>
          </a:xfrm>
        </p:spPr>
        <p:txBody>
          <a:bodyPr>
            <a:normAutofit/>
          </a:bodyPr>
          <a:lstStyle/>
          <a:p>
            <a:r>
              <a:rPr lang="en-GB" dirty="0"/>
              <a:t>Databases for quality evaluation:</a:t>
            </a:r>
          </a:p>
          <a:p>
            <a:pPr lvl="1"/>
            <a:r>
              <a:rPr lang="en-GB" dirty="0"/>
              <a:t>General video</a:t>
            </a:r>
          </a:p>
          <a:p>
            <a:pPr lvl="1"/>
            <a:r>
              <a:rPr lang="en-GB" dirty="0"/>
              <a:t>HTTP-based video streaming</a:t>
            </a:r>
          </a:p>
          <a:p>
            <a:pPr lvl="1"/>
            <a:r>
              <a:rPr lang="en-GB" dirty="0"/>
              <a:t>Mobile video</a:t>
            </a:r>
          </a:p>
          <a:p>
            <a:r>
              <a:rPr lang="en-GB" dirty="0">
                <a:hlinkClick r:id="rId2"/>
              </a:rPr>
              <a:t>http://live.ece.utexas.edu/</a:t>
            </a:r>
            <a:endParaRPr lang="en-GB" dirty="0"/>
          </a:p>
        </p:txBody>
      </p:sp>
      <p:pic>
        <p:nvPicPr>
          <p:cNvPr id="6" name="Symbol zastępczy zawartości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87206" y="3566319"/>
            <a:ext cx="193040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ymbol zastępczy numeru slajdu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71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3050406" cy="68579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en-US">
              <a:solidFill>
                <a:srgbClr val="FFFFFF"/>
              </a:solidFill>
              <a:latin typeface="Calibri" panose="020F0502020204030204"/>
            </a:endParaRPr>
          </a:p>
        </p:txBody>
      </p:sp>
      <p:pic>
        <p:nvPicPr>
          <p:cNvPr id="6" name="Symbol zastępczy zawartości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07099" y="4136572"/>
            <a:ext cx="5203370" cy="208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320039" y="637866"/>
            <a:ext cx="2730367" cy="55390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80" dirty="0">
                <a:solidFill>
                  <a:schemeClr val="tx1"/>
                </a:solidFill>
                <a:ea typeface="+mj-ea"/>
              </a:rPr>
              <a:t>TRECVID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3507098" y="649892"/>
            <a:ext cx="5330898" cy="318974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ea typeface="+mn-ea"/>
              </a:rPr>
              <a:t>Large test collection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ea typeface="+mn-ea"/>
              </a:rPr>
              <a:t>Uniform scoring procedures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ea typeface="+mn-ea"/>
              </a:rPr>
              <a:t>Forum for comparing results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ea typeface="+mn-ea"/>
                <a:hlinkClick r:id="rId3"/>
              </a:rPr>
              <a:t>http://trecvid.nist.gov/</a:t>
            </a:r>
            <a:endParaRPr lang="en-US" sz="3080" dirty="0">
              <a:ea typeface="+mn-ea"/>
            </a:endParaRP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0"/>
          </p:nvPr>
        </p:nvSpPr>
        <p:spPr>
          <a:xfrm>
            <a:off x="7603133" y="6356351"/>
            <a:ext cx="9122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defTabSz="914400" rtl="0"/>
            <a:fld id="{86CB4B4D-7CA3-9044-876B-883B54F8677D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lvl="0" defTabSz="914400" rtl="0"/>
              <a:t>28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26099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endParaRPr lang="en-GB"/>
          </a:p>
        </p:txBody>
      </p:sp>
      <p:pic>
        <p:nvPicPr>
          <p:cNvPr id="8" name="Symbol zastępczy zawartości 7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1579" y="1904281"/>
            <a:ext cx="3805553" cy="2426040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400" dirty="0">
                <a:solidFill>
                  <a:schemeClr val="tx1"/>
                </a:solidFill>
                <a:ea typeface="+mj-ea"/>
              </a:rPr>
              <a:t>AGH Resources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427133" y="1690689"/>
            <a:ext cx="4716868" cy="5167311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solidFill>
                  <a:schemeClr val="tx1"/>
                </a:solidFill>
                <a:ea typeface="+mn-ea"/>
              </a:rPr>
              <a:t>Downloadable videos</a:t>
            </a:r>
          </a:p>
          <a:p>
            <a:pPr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solidFill>
                  <a:schemeClr val="tx1"/>
                </a:solidFill>
                <a:ea typeface="+mn-ea"/>
              </a:rPr>
              <a:t>Available to research community free of charge</a:t>
            </a:r>
          </a:p>
          <a:p>
            <a:pPr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solidFill>
                  <a:schemeClr val="tx1"/>
                </a:solidFill>
                <a:ea typeface="+mn-ea"/>
              </a:rPr>
              <a:t>Ground truth quality scores downloadable as well</a:t>
            </a:r>
          </a:p>
          <a:p>
            <a:pPr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solidFill>
                  <a:schemeClr val="tx1"/>
                </a:solidFill>
                <a:ea typeface="+mn-ea"/>
              </a:rPr>
              <a:t>Two scientific video libraries:</a:t>
            </a:r>
          </a:p>
          <a:p>
            <a:pPr lvl="1"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solidFill>
                  <a:schemeClr val="tx1"/>
                </a:solidFill>
                <a:ea typeface="+mn-ea"/>
              </a:rPr>
              <a:t>Small-scale surveillance video</a:t>
            </a:r>
          </a:p>
          <a:p>
            <a:pPr lvl="1"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solidFill>
                  <a:schemeClr val="tx1"/>
                </a:solidFill>
                <a:ea typeface="+mn-ea"/>
              </a:rPr>
              <a:t>Large-scale general video</a:t>
            </a:r>
          </a:p>
          <a:p>
            <a:pPr indent="-228600" defTabSz="9144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3080" dirty="0">
                <a:solidFill>
                  <a:schemeClr val="tx1"/>
                </a:solidFill>
                <a:ea typeface="+mn-ea"/>
                <a:hlinkClick r:id="rId3"/>
              </a:rPr>
              <a:t>http://vq.kt.agh.edu.pl</a:t>
            </a:r>
            <a:endParaRPr lang="en-US" sz="3080" dirty="0">
              <a:solidFill>
                <a:schemeClr val="tx1"/>
              </a:solidFill>
              <a:ea typeface="+mn-ea"/>
            </a:endParaRPr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0"/>
          </p:nvPr>
        </p:nvSpPr>
        <p:spPr>
          <a:xfrm>
            <a:off x="6457950" y="6356351"/>
            <a:ext cx="20574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 defTabSz="914400" rtl="0"/>
            <a:fld id="{86CB4B4D-7CA3-9044-876B-883B54F8677D}" type="slidenum">
              <a:rPr lang="en-US" sz="1200" kern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rPr>
              <a:pPr lvl="0" defTabSz="914400" rtl="0"/>
              <a:t>29</a:t>
            </a:fld>
            <a:endParaRPr lang="en-US" sz="1200" kern="1200">
              <a:solidFill>
                <a:schemeClr val="tx1">
                  <a:tint val="75000"/>
                </a:schemeClr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2446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ole tekstowe 7"/>
          <p:cNvSpPr txBox="1"/>
          <p:nvPr/>
        </p:nvSpPr>
        <p:spPr>
          <a:xfrm>
            <a:off x="7631113" y="6611938"/>
            <a:ext cx="1512887" cy="261937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Verdana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Verdana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Verdana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</a:defRPr>
            </a:lvl9pPr>
          </a:lstStyle>
          <a:p>
            <a:pPr algn="l" defTabSz="914400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pl-PL" altLang="en-US" sz="1100" b="1" kern="12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uFillTx/>
                <a:ea typeface=""/>
                <a:cs typeface=""/>
                <a:hlinkClick r:id="rId4"/>
              </a:rPr>
              <a:t>www.agh.edu.pl</a:t>
            </a:r>
            <a:endParaRPr lang="pl-PL" altLang="en-US" sz="1100" b="1" kern="120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uFillTx/>
              <a:ea typeface=""/>
              <a:cs typeface="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3</a:t>
            </a:fld>
            <a:endParaRPr lang="en-US"/>
          </a:p>
        </p:txBody>
      </p:sp>
      <p:pic>
        <p:nvPicPr>
          <p:cNvPr id="4" name="Multimedia online 3" descr="Video Codecs 101">
            <a:hlinkClick r:id="" action="ppaction://media"/>
            <a:extLst>
              <a:ext uri="{FF2B5EF4-FFF2-40B4-BE49-F238E27FC236}">
                <a16:creationId xmlns:a16="http://schemas.microsoft.com/office/drawing/2014/main" id="{ACB4727F-0002-CF4A-96CB-D109BE59540F}"/>
              </a:ext>
            </a:extLst>
          </p:cNvPr>
          <p:cNvPicPr>
            <a:picLocks noGrp="1" noRot="1" noChangeAspect="1"/>
          </p:cNvPicPr>
          <p:nvPr>
            <p:ph sz="half" idx="4294967295"/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27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615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>
              <a:defRPr sz="3000" b="1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/>
            <a:r>
              <a:rPr lang="en-GB" sz="4280" b="0" dirty="0">
                <a:latin typeface="+mj-lt"/>
              </a:rPr>
              <a:t>Scope of Standardization of</a:t>
            </a:r>
            <a:br>
              <a:rPr lang="en-GB" sz="4280" b="0" dirty="0">
                <a:latin typeface="+mj-lt"/>
              </a:rPr>
            </a:br>
            <a:r>
              <a:rPr lang="en-GB" sz="4280" b="0" dirty="0">
                <a:latin typeface="+mj-lt"/>
              </a:rPr>
              <a:t>Video Coding</a:t>
            </a:r>
          </a:p>
        </p:txBody>
      </p:sp>
      <p:sp>
        <p:nvSpPr>
          <p:cNvPr id="173" name="Shape 173"/>
          <p:cNvSpPr>
            <a:spLocks noGrp="1"/>
          </p:cNvSpPr>
          <p:nvPr>
            <p:ph sz="half" idx="1"/>
          </p:nvPr>
        </p:nvSpPr>
        <p:spPr>
          <a:xfrm>
            <a:off x="686344" y="1982481"/>
            <a:ext cx="7778108" cy="1941781"/>
          </a:xfrm>
        </p:spPr>
        <p:txBody>
          <a:bodyPr>
            <a:normAutofit fontScale="85000" lnSpcReduction="20000"/>
          </a:bodyPr>
          <a:lstStyle/>
          <a:p>
            <a:pPr lvl="0"/>
            <a:r>
              <a:rPr lang="en-GB" dirty="0">
                <a:sym typeface="Verdana"/>
              </a:rPr>
              <a:t>Standardised areas: </a:t>
            </a:r>
            <a:r>
              <a:rPr lang="en-GB" b="1" dirty="0">
                <a:solidFill>
                  <a:srgbClr val="00693C"/>
                </a:solidFill>
                <a:sym typeface="Verdana"/>
              </a:rPr>
              <a:t>bit-stream</a:t>
            </a:r>
            <a:r>
              <a:rPr lang="en-GB" dirty="0">
                <a:sym typeface="Verdana"/>
              </a:rPr>
              <a:t> (format, bitrate, etc.), </a:t>
            </a:r>
            <a:r>
              <a:rPr lang="en-GB" sz="3100" b="1" dirty="0">
                <a:solidFill>
                  <a:srgbClr val="00693C"/>
                </a:solidFill>
                <a:sym typeface="Verdana"/>
              </a:rPr>
              <a:t>syntax</a:t>
            </a:r>
            <a:r>
              <a:rPr lang="en-GB" dirty="0">
                <a:solidFill>
                  <a:schemeClr val="tx1"/>
                </a:solidFill>
                <a:sym typeface="Verdana"/>
              </a:rPr>
              <a:t>, </a:t>
            </a:r>
            <a:r>
              <a:rPr lang="en-GB" sz="3100" b="1" dirty="0">
                <a:solidFill>
                  <a:srgbClr val="00693C"/>
                </a:solidFill>
                <a:sym typeface="Verdana"/>
              </a:rPr>
              <a:t>decoder</a:t>
            </a:r>
          </a:p>
          <a:p>
            <a:r>
              <a:rPr lang="en-GB" sz="3100" b="1" dirty="0">
                <a:solidFill>
                  <a:srgbClr val="00693C"/>
                </a:solidFill>
                <a:sym typeface="Verdana"/>
              </a:rPr>
              <a:t>Possibility</a:t>
            </a:r>
            <a:r>
              <a:rPr lang="en-GB" dirty="0">
                <a:sym typeface="Verdana"/>
              </a:rPr>
              <a:t> of unlimited encoder optimization</a:t>
            </a:r>
            <a:r>
              <a:rPr lang="en-GB" dirty="0"/>
              <a:t> and </a:t>
            </a:r>
            <a:r>
              <a:rPr lang="en-GB" dirty="0">
                <a:sym typeface="Verdana"/>
              </a:rPr>
              <a:t>code complexity reduction</a:t>
            </a:r>
            <a:endParaRPr lang="en-GB" dirty="0"/>
          </a:p>
          <a:p>
            <a:r>
              <a:rPr lang="en-GB" sz="3100" b="1" dirty="0">
                <a:solidFill>
                  <a:srgbClr val="00693C"/>
                </a:solidFill>
                <a:sym typeface="Verdana"/>
              </a:rPr>
              <a:t>No</a:t>
            </a:r>
            <a:r>
              <a:rPr lang="en-GB" dirty="0">
                <a:solidFill>
                  <a:schemeClr val="tx1"/>
                </a:solidFill>
                <a:sym typeface="Verdana"/>
              </a:rPr>
              <a:t> </a:t>
            </a:r>
            <a:r>
              <a:rPr lang="en-GB" dirty="0">
                <a:sym typeface="Verdana"/>
              </a:rPr>
              <a:t>guarantee of quality</a:t>
            </a:r>
          </a:p>
        </p:txBody>
      </p:sp>
      <p:pic>
        <p:nvPicPr>
          <p:cNvPr id="12" name="image5.png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6344" y="3924262"/>
            <a:ext cx="7779257" cy="233006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4</a:t>
            </a:fld>
            <a:endParaRPr lang="en-US"/>
          </a:p>
        </p:txBody>
      </p:sp>
      <p:sp>
        <p:nvSpPr>
          <p:cNvPr id="13" name="Shape 179"/>
          <p:cNvSpPr txBox="1">
            <a:spLocks/>
          </p:cNvSpPr>
          <p:nvPr/>
        </p:nvSpPr>
        <p:spPr>
          <a:xfrm>
            <a:off x="686344" y="6254324"/>
            <a:ext cx="7778108" cy="60367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 algn="l" defTabSz="892902" rtl="0" eaLnBrk="1" fontAlgn="base" hangingPunct="1">
              <a:spcBef>
                <a:spcPts val="500"/>
              </a:spcBef>
              <a:spcAft>
                <a:spcPct val="0"/>
              </a:spcAft>
              <a:buSzTx/>
              <a:buNone/>
              <a:defRPr sz="2400" b="1" kern="120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759714" indent="-313943" algn="l" defTabSz="892902" rtl="0" eaLnBrk="1" fontAlgn="base" hangingPunct="1">
              <a:spcBef>
                <a:spcPts val="685"/>
              </a:spcBef>
              <a:spcAft>
                <a:spcPct val="0"/>
              </a:spcAft>
              <a:buSzPct val="100000"/>
              <a:buChar char="–"/>
              <a:defRPr sz="3082" kern="1200">
                <a:solidFill>
                  <a:srgbClr val="000000"/>
                </a:solidFill>
                <a:latin typeface="+mn-lt"/>
                <a:ea typeface="Arial" charset="0"/>
                <a:cs typeface="+mn-cs"/>
                <a:sym typeface="Arial" charset="0"/>
              </a:defRPr>
            </a:lvl2pPr>
            <a:lvl3pPr marL="1189177" indent="-296275" algn="l" defTabSz="892902" rtl="0" eaLnBrk="1" fontAlgn="base" hangingPunct="1">
              <a:spcBef>
                <a:spcPts val="685"/>
              </a:spcBef>
              <a:spcAft>
                <a:spcPct val="0"/>
              </a:spcAft>
              <a:buSzPct val="100000"/>
              <a:buChar char="•"/>
              <a:defRPr sz="3082" kern="1200">
                <a:solidFill>
                  <a:srgbClr val="000000"/>
                </a:solidFill>
                <a:latin typeface="+mn-lt"/>
                <a:ea typeface="Arial" charset="0"/>
                <a:cs typeface="+mn-cs"/>
                <a:sym typeface="Arial" charset="0"/>
              </a:defRPr>
            </a:lvl3pPr>
            <a:lvl4pPr marL="1689310" indent="-350637" algn="l" defTabSz="892902" rtl="0" eaLnBrk="1" fontAlgn="base" hangingPunct="1">
              <a:spcBef>
                <a:spcPts val="685"/>
              </a:spcBef>
              <a:spcAft>
                <a:spcPct val="0"/>
              </a:spcAft>
              <a:buSzPct val="100000"/>
              <a:buChar char="–"/>
              <a:defRPr sz="3082" kern="1200">
                <a:solidFill>
                  <a:srgbClr val="000000"/>
                </a:solidFill>
                <a:latin typeface="+mn-lt"/>
                <a:ea typeface="Arial" charset="0"/>
                <a:cs typeface="+mn-cs"/>
                <a:sym typeface="Arial" charset="0"/>
              </a:defRPr>
            </a:lvl4pPr>
            <a:lvl5pPr marL="2231574" indent="-445771" algn="l" defTabSz="892902" rtl="0" eaLnBrk="1" fontAlgn="base" hangingPunct="1">
              <a:spcBef>
                <a:spcPts val="685"/>
              </a:spcBef>
              <a:spcAft>
                <a:spcPct val="0"/>
              </a:spcAft>
              <a:buSzPct val="100000"/>
              <a:buChar char="»"/>
              <a:defRPr sz="3082" kern="1200">
                <a:solidFill>
                  <a:srgbClr val="000000"/>
                </a:solidFill>
                <a:latin typeface="+mn-lt"/>
                <a:ea typeface="Arial" charset="0"/>
                <a:cs typeface="+mn-cs"/>
                <a:sym typeface="Arial" charset="0"/>
              </a:defRPr>
            </a:lvl5pPr>
            <a:lvl6pPr marL="2152749" indent="-195704" algn="l" defTabSz="782818" rtl="0" eaLnBrk="1" latinLnBrk="0" hangingPunct="1">
              <a:lnSpc>
                <a:spcPct val="90000"/>
              </a:lnSpc>
              <a:spcBef>
                <a:spcPts val="428"/>
              </a:spcBef>
              <a:buFont typeface="Arial" panose="020B0604020202020204" pitchFamily="34" charset="0"/>
              <a:buChar char="•"/>
              <a:defRPr sz="15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44158" indent="-195704" algn="l" defTabSz="782818" rtl="0" eaLnBrk="1" latinLnBrk="0" hangingPunct="1">
              <a:lnSpc>
                <a:spcPct val="90000"/>
              </a:lnSpc>
              <a:spcBef>
                <a:spcPts val="428"/>
              </a:spcBef>
              <a:buFont typeface="Arial" panose="020B0604020202020204" pitchFamily="34" charset="0"/>
              <a:buChar char="•"/>
              <a:defRPr sz="15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35567" indent="-195704" algn="l" defTabSz="782818" rtl="0" eaLnBrk="1" latinLnBrk="0" hangingPunct="1">
              <a:lnSpc>
                <a:spcPct val="90000"/>
              </a:lnSpc>
              <a:spcBef>
                <a:spcPts val="428"/>
              </a:spcBef>
              <a:buFont typeface="Arial" panose="020B0604020202020204" pitchFamily="34" charset="0"/>
              <a:buChar char="•"/>
              <a:defRPr sz="15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26976" indent="-195704" algn="l" defTabSz="782818" rtl="0" eaLnBrk="1" latinLnBrk="0" hangingPunct="1">
              <a:lnSpc>
                <a:spcPct val="90000"/>
              </a:lnSpc>
              <a:spcBef>
                <a:spcPts val="428"/>
              </a:spcBef>
              <a:buFont typeface="Arial" panose="020B0604020202020204" pitchFamily="34" charset="0"/>
              <a:buChar char="•"/>
              <a:defRPr sz="154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 sz="1800" b="0">
                <a:uFillTx/>
              </a:defRPr>
            </a:pPr>
            <a:r>
              <a:rPr lang="en-GB" sz="800" dirty="0">
                <a:uFill>
                  <a:solidFill/>
                </a:uFill>
              </a:rPr>
              <a:t>Source: Thomas </a:t>
            </a:r>
            <a:r>
              <a:rPr lang="en-GB" sz="800" dirty="0" err="1">
                <a:uFill>
                  <a:solidFill/>
                </a:uFill>
              </a:rPr>
              <a:t>Wiegand</a:t>
            </a:r>
            <a:r>
              <a:rPr lang="en-GB" sz="800" dirty="0">
                <a:uFill>
                  <a:solidFill/>
                </a:uFill>
              </a:rPr>
              <a:t>, New Techniques for Improved Video Coding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740FD37-B065-3740-BC6E-7EA1B9455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Enter the names of the codecs</a:t>
            </a:r>
            <a:br>
              <a:rPr lang="en-GB" dirty="0"/>
            </a:br>
            <a:r>
              <a:rPr lang="en-GB" dirty="0"/>
              <a:t>you know used for the video...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41ED559-B3DE-164F-880D-DDD052EB59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2800" dirty="0">
                <a:hlinkClick r:id="rId2"/>
              </a:rPr>
              <a:t>https://www.menti.com/my7qt6vpok</a:t>
            </a:r>
            <a:endParaRPr lang="pl-PL" sz="2800" dirty="0"/>
          </a:p>
        </p:txBody>
      </p:sp>
      <p:pic>
        <p:nvPicPr>
          <p:cNvPr id="8" name="Symbol zastępczy zawartości 7">
            <a:extLst>
              <a:ext uri="{FF2B5EF4-FFF2-40B4-BE49-F238E27FC236}">
                <a16:creationId xmlns:a16="http://schemas.microsoft.com/office/drawing/2014/main" id="{F3DC8430-F141-4440-A2C6-E6B0F29664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263" y="2130425"/>
            <a:ext cx="3824287" cy="3824287"/>
          </a:xfrm>
        </p:spPr>
      </p:pic>
    </p:spTree>
    <p:extLst>
      <p:ext uri="{BB962C8B-B14F-4D97-AF65-F5344CB8AC3E}">
        <p14:creationId xmlns:p14="http://schemas.microsoft.com/office/powerpoint/2010/main" val="747593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>
              <a:defRPr sz="3000" b="1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/>
            <a:r>
              <a:rPr lang="en-GB" sz="4280" b="0" dirty="0"/>
              <a:t>Notable Examples</a:t>
            </a:r>
            <a:r>
              <a:rPr lang="en-GB" sz="4280" b="0" dirty="0">
                <a:latin typeface="+mj-lt"/>
              </a:rPr>
              <a:t> of Motion Image Codecs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GB" sz="2800" dirty="0">
                <a:solidFill>
                  <a:srgbClr val="00693C"/>
                </a:solidFill>
              </a:rPr>
              <a:t>Intra-Frame Compression</a:t>
            </a:r>
          </a:p>
        </p:txBody>
      </p:sp>
      <p:sp>
        <p:nvSpPr>
          <p:cNvPr id="189" name="Shape 189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GB" sz="2400" b="1" dirty="0">
                <a:solidFill>
                  <a:srgbClr val="00693C"/>
                </a:solidFill>
                <a:sym typeface="Verdana"/>
              </a:rPr>
              <a:t>M-JPEG</a:t>
            </a:r>
            <a:r>
              <a:rPr lang="en-GB" sz="2400" dirty="0">
                <a:sym typeface="Verdana"/>
              </a:rPr>
              <a:t> (Motion – JPEG)</a:t>
            </a:r>
          </a:p>
          <a:p>
            <a:r>
              <a:rPr lang="en-GB" sz="2400" b="1" dirty="0">
                <a:solidFill>
                  <a:srgbClr val="00693C"/>
                </a:solidFill>
                <a:sym typeface="Verdana"/>
              </a:rPr>
              <a:t>M-JPEG2000</a:t>
            </a:r>
          </a:p>
          <a:p>
            <a:r>
              <a:rPr lang="en-GB" sz="2400" b="1" dirty="0">
                <a:solidFill>
                  <a:srgbClr val="00693C"/>
                </a:solidFill>
              </a:rPr>
              <a:t>Apple Pro-Res</a:t>
            </a:r>
            <a:r>
              <a:rPr lang="en-GB" sz="2400" dirty="0">
                <a:solidFill>
                  <a:srgbClr val="00693C"/>
                </a:solidFill>
              </a:rPr>
              <a:t> </a:t>
            </a:r>
            <a:r>
              <a:rPr lang="en-GB" sz="2400" dirty="0">
                <a:solidFill>
                  <a:schemeClr val="tx1"/>
                </a:solidFill>
              </a:rPr>
              <a:t>(Professional Resolution)</a:t>
            </a:r>
          </a:p>
          <a:p>
            <a:r>
              <a:rPr lang="en-GB" sz="2400" b="1" dirty="0">
                <a:solidFill>
                  <a:srgbClr val="00693C"/>
                </a:solidFill>
              </a:rPr>
              <a:t>DV</a:t>
            </a:r>
            <a:r>
              <a:rPr lang="en-GB" sz="2400" dirty="0">
                <a:solidFill>
                  <a:srgbClr val="00693C"/>
                </a:solidFill>
              </a:rPr>
              <a:t> </a:t>
            </a:r>
            <a:r>
              <a:rPr lang="en-GB" sz="2400" dirty="0">
                <a:solidFill>
                  <a:schemeClr val="tx1"/>
                </a:solidFill>
              </a:rPr>
              <a:t>(Digital Video)</a:t>
            </a:r>
            <a:endParaRPr lang="en-GB" sz="2400" b="1" dirty="0">
              <a:solidFill>
                <a:schemeClr val="tx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GB" sz="2800" dirty="0">
                <a:solidFill>
                  <a:srgbClr val="00693C"/>
                </a:solidFill>
              </a:rPr>
              <a:t>Inter-Frame Compression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 fontScale="77500" lnSpcReduction="20000"/>
          </a:bodyPr>
          <a:lstStyle/>
          <a:p>
            <a:pPr marL="334328" lvl="1" indent="-334328">
              <a:buFontTx/>
              <a:buChar char="»"/>
            </a:pPr>
            <a:r>
              <a:rPr lang="en-GB" b="1" dirty="0">
                <a:solidFill>
                  <a:srgbClr val="00693C"/>
                </a:solidFill>
                <a:sym typeface="Verdana"/>
              </a:rPr>
              <a:t>MPEG-1</a:t>
            </a:r>
            <a:r>
              <a:rPr lang="en-GB" dirty="0">
                <a:solidFill>
                  <a:schemeClr val="tx1"/>
                </a:solidFill>
                <a:sym typeface="Verdana"/>
              </a:rPr>
              <a:t> (Motion Picture Experts Group </a:t>
            </a:r>
            <a:r>
              <a:rPr lang="mr-IN" dirty="0">
                <a:solidFill>
                  <a:schemeClr val="tx1"/>
                </a:solidFill>
                <a:sym typeface="Verdana"/>
              </a:rPr>
              <a:t>–</a:t>
            </a:r>
            <a:r>
              <a:rPr lang="en-GB" dirty="0">
                <a:solidFill>
                  <a:schemeClr val="tx1"/>
                </a:solidFill>
                <a:sym typeface="Verdana"/>
              </a:rPr>
              <a:t> 1)</a:t>
            </a:r>
            <a:endParaRPr lang="en-GB" b="1" dirty="0">
              <a:solidFill>
                <a:schemeClr val="tx1"/>
              </a:solidFill>
            </a:endParaRPr>
          </a:p>
          <a:p>
            <a:r>
              <a:rPr lang="en-GB" b="1" dirty="0">
                <a:solidFill>
                  <a:srgbClr val="00693C"/>
                </a:solidFill>
                <a:sym typeface="Verdana"/>
              </a:rPr>
              <a:t>MPEG-2</a:t>
            </a:r>
          </a:p>
          <a:p>
            <a:r>
              <a:rPr lang="en-GB" b="1" dirty="0">
                <a:solidFill>
                  <a:srgbClr val="00693C"/>
                </a:solidFill>
                <a:sym typeface="Verdana"/>
              </a:rPr>
              <a:t>H.263</a:t>
            </a:r>
          </a:p>
          <a:p>
            <a:r>
              <a:rPr lang="en-GB" b="1" dirty="0">
                <a:solidFill>
                  <a:srgbClr val="00693C"/>
                </a:solidFill>
                <a:sym typeface="Verdana"/>
              </a:rPr>
              <a:t>MPEG-4</a:t>
            </a:r>
            <a:endParaRPr lang="en-GB" b="1" dirty="0">
              <a:solidFill>
                <a:srgbClr val="00693C"/>
              </a:solidFill>
            </a:endParaRPr>
          </a:p>
          <a:p>
            <a:r>
              <a:rPr lang="en-GB" b="1" dirty="0">
                <a:solidFill>
                  <a:srgbClr val="00693C"/>
                </a:solidFill>
              </a:rPr>
              <a:t>H.264/AVC</a:t>
            </a:r>
            <a:r>
              <a:rPr lang="en-GB" b="1" dirty="0">
                <a:solidFill>
                  <a:schemeClr val="tx1"/>
                </a:solidFill>
              </a:rPr>
              <a:t> </a:t>
            </a:r>
            <a:r>
              <a:rPr lang="en-GB" dirty="0">
                <a:solidFill>
                  <a:schemeClr val="tx1"/>
                </a:solidFill>
              </a:rPr>
              <a:t>(Advanced Video Coding)</a:t>
            </a:r>
          </a:p>
          <a:p>
            <a:r>
              <a:rPr lang="en-GB" b="1" dirty="0">
                <a:solidFill>
                  <a:srgbClr val="00693C"/>
                </a:solidFill>
              </a:rPr>
              <a:t>H.265/HEVC</a:t>
            </a:r>
            <a:r>
              <a:rPr lang="en-GB" dirty="0">
                <a:solidFill>
                  <a:schemeClr val="tx1"/>
                </a:solidFill>
              </a:rPr>
              <a:t> (High Efficiency Video Coding)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6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>
              <a:defRPr sz="3200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/>
            <a:r>
              <a:rPr lang="en-GB" sz="4280" dirty="0">
                <a:latin typeface="+mj-lt"/>
              </a:rPr>
              <a:t>Evolution of Selected</a:t>
            </a:r>
            <a:br>
              <a:rPr lang="en-GB" sz="4280" dirty="0">
                <a:latin typeface="+mj-lt"/>
              </a:rPr>
            </a:br>
            <a:r>
              <a:rPr lang="en-GB" sz="4280" dirty="0">
                <a:latin typeface="+mj-lt"/>
              </a:rPr>
              <a:t>Codecs</a:t>
            </a:r>
          </a:p>
        </p:txBody>
      </p:sp>
      <p:graphicFrame>
        <p:nvGraphicFramePr>
          <p:cNvPr id="11" name="Symbol zastępczy zawartości 1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2165429"/>
              </p:ext>
            </p:extLst>
          </p:nvPr>
        </p:nvGraphicFramePr>
        <p:xfrm>
          <a:off x="685800" y="1982788"/>
          <a:ext cx="7778750" cy="4119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000" b="1"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/>
            <a:r>
              <a:rPr lang="pl-PL" sz="4280" b="0" dirty="0">
                <a:latin typeface="+mj-lt"/>
              </a:rPr>
              <a:t>MPEG-1 – General Info</a:t>
            </a:r>
          </a:p>
        </p:txBody>
      </p:sp>
      <p:sp>
        <p:nvSpPr>
          <p:cNvPr id="221" name="Shape 221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lvl="0"/>
            <a:r>
              <a:rPr lang="en-GB" dirty="0">
                <a:sym typeface="Verdana"/>
              </a:rPr>
              <a:t>Acceptable video quality at 1.5 Mbit/s</a:t>
            </a:r>
          </a:p>
          <a:p>
            <a:pPr lvl="0"/>
            <a:r>
              <a:rPr lang="en-GB" dirty="0">
                <a:sym typeface="Verdana"/>
              </a:rPr>
              <a:t>Comparable to VHS</a:t>
            </a:r>
          </a:p>
          <a:p>
            <a:pPr lvl="0"/>
            <a:r>
              <a:rPr lang="en-GB" dirty="0">
                <a:sym typeface="Verdana"/>
              </a:rPr>
              <a:t>Resolutions:</a:t>
            </a:r>
          </a:p>
          <a:p>
            <a:pPr lvl="1"/>
            <a:r>
              <a:rPr lang="en-GB" dirty="0">
                <a:sym typeface="Verdana"/>
              </a:rPr>
              <a:t>352×288 (25,00 FPS)</a:t>
            </a:r>
          </a:p>
          <a:p>
            <a:pPr lvl="1"/>
            <a:r>
              <a:rPr lang="en-GB" dirty="0">
                <a:sym typeface="Verdana"/>
              </a:rPr>
              <a:t>352×240 (29,97 FPS)</a:t>
            </a:r>
          </a:p>
          <a:p>
            <a:r>
              <a:rPr lang="en-GB" dirty="0">
                <a:sym typeface="Verdana"/>
              </a:rPr>
              <a:t>FPS – Frames Per Second</a:t>
            </a:r>
          </a:p>
        </p:txBody>
      </p:sp>
      <p:pic>
        <p:nvPicPr>
          <p:cNvPr id="4" name="Symbol zastępczy zawartości 3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640263" y="3493784"/>
            <a:ext cx="3824287" cy="1097570"/>
          </a:xfrm>
        </p:spPr>
      </p:pic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86CB4B4D-7CA3-9044-876B-883B54F8677D}" type="slidenum">
              <a:rPr lang="en-US" smtClean="0"/>
              <a:pPr lvl="0"/>
              <a:t>8</a:t>
            </a:fld>
            <a:endParaRPr lang="en-US"/>
          </a:p>
        </p:txBody>
      </p:sp>
      <p:sp>
        <p:nvSpPr>
          <p:cNvPr id="8" name="Shape 221"/>
          <p:cNvSpPr txBox="1">
            <a:spLocks/>
          </p:cNvSpPr>
          <p:nvPr/>
        </p:nvSpPr>
        <p:spPr bwMode="auto">
          <a:xfrm>
            <a:off x="4637088" y="4557823"/>
            <a:ext cx="3827364" cy="1618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</a:defRPr>
            </a:lvl9pPr>
          </a:lstStyle>
          <a:p>
            <a:pPr marL="57150" indent="0" defTabSz="914400">
              <a:spcBef>
                <a:spcPts val="300"/>
              </a:spcBef>
              <a:buNone/>
              <a:defRPr sz="1800">
                <a:uFillTx/>
              </a:defRPr>
            </a:pPr>
            <a:r>
              <a:rPr lang="en-GB" sz="800" dirty="0">
                <a:uFill>
                  <a:solidFill/>
                </a:uFill>
                <a:ea typeface="Verdana"/>
                <a:cs typeface="Verdana"/>
                <a:sym typeface="Verdana"/>
              </a:rPr>
              <a:t>„Mpeg” by Moving Picture Experts Group – </a:t>
            </a:r>
            <a:r>
              <a:rPr lang="en-GB" sz="800" dirty="0">
                <a:uFill>
                  <a:solidFill/>
                </a:uFill>
                <a:ea typeface="Verdana"/>
                <a:cs typeface="Verdana"/>
                <a:sym typeface="Verdana"/>
                <a:hlinkClick r:id="rId4"/>
              </a:rPr>
              <a:t>http://mpeg.chiariglione.org/</a:t>
            </a:r>
            <a:r>
              <a:rPr lang="en-GB" sz="800" dirty="0">
                <a:uFill>
                  <a:solidFill/>
                </a:uFill>
                <a:ea typeface="Verdana"/>
                <a:cs typeface="Verdana"/>
                <a:sym typeface="Verdana"/>
              </a:rPr>
              <a:t>. Licensed under CC BY-SA 3.0 via Commons </a:t>
            </a:r>
            <a:r>
              <a:rPr lang="mr-IN" sz="800" dirty="0">
                <a:uFill>
                  <a:solidFill/>
                </a:uFill>
                <a:ea typeface="Verdana"/>
                <a:cs typeface="Verdana"/>
                <a:sym typeface="Verdana"/>
                <a:hlinkClick r:id="rId5"/>
              </a:rPr>
              <a:t>–</a:t>
            </a:r>
            <a:r>
              <a:rPr lang="en-GB" sz="800" dirty="0">
                <a:uFill>
                  <a:solidFill/>
                </a:uFill>
                <a:ea typeface="Verdana"/>
                <a:cs typeface="Verdana"/>
                <a:sym typeface="Verdana"/>
              </a:rPr>
              <a:t> </a:t>
            </a:r>
            <a:r>
              <a:rPr lang="en-GB" sz="800" dirty="0">
                <a:uFill>
                  <a:solidFill/>
                </a:uFill>
                <a:ea typeface="Verdana"/>
                <a:cs typeface="Verdana"/>
                <a:sym typeface="Verdana"/>
                <a:hlinkClick r:id="rId5"/>
              </a:rPr>
              <a:t>https://commons.wikimedia.org/wiki/File:Mpeg.gif#/media/File:Mpeg.gif</a:t>
            </a:r>
            <a:endParaRPr lang="en-GB" sz="800" dirty="0">
              <a:uFill>
                <a:solidFill/>
              </a:u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280" dirty="0"/>
              <a:t>Basic Assumptions of MPEG-1 Compression</a:t>
            </a:r>
          </a:p>
        </p:txBody>
      </p:sp>
      <p:sp>
        <p:nvSpPr>
          <p:cNvPr id="5" name="Symbol zastępczy zawartości 4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GB" dirty="0"/>
              <a:t>JPEG-like compression in spatial domain (intra-frame)</a:t>
            </a:r>
          </a:p>
          <a:p>
            <a:r>
              <a:rPr lang="en-GB" dirty="0"/>
              <a:t>Compression in temporal domain (inter-frame)</a:t>
            </a:r>
          </a:p>
          <a:p>
            <a:pPr lvl="1"/>
            <a:r>
              <a:rPr lang="en-GB" dirty="0"/>
              <a:t>Difference between frames</a:t>
            </a:r>
          </a:p>
          <a:p>
            <a:pPr lvl="1"/>
            <a:r>
              <a:rPr lang="en-GB" dirty="0"/>
              <a:t>Estimation of motion vector</a:t>
            </a:r>
          </a:p>
          <a:p>
            <a:pPr lvl="1"/>
            <a:r>
              <a:rPr lang="en-GB" dirty="0"/>
              <a:t>Motion vector prediction</a:t>
            </a:r>
          </a:p>
          <a:p>
            <a:r>
              <a:rPr lang="en-GB" dirty="0"/>
              <a:t>Lossless compression (entropy coding)</a:t>
            </a:r>
          </a:p>
          <a:p>
            <a:pPr lvl="1"/>
            <a:r>
              <a:rPr lang="en-GB" dirty="0"/>
              <a:t>Huffman Coding</a:t>
            </a:r>
          </a:p>
          <a:p>
            <a:pPr lvl="1"/>
            <a:r>
              <a:rPr lang="en-GB" dirty="0"/>
              <a:t>Arithmetic Coding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800D08B-4D08-4B48-8326-6B8E4F14AB64}" type="slidenum">
              <a:rPr lang="pl-PL" altLang="pl-PL" smtClean="0"/>
              <a:pPr/>
              <a:t>9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9546965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Projekt domyślny">
  <a:themeElements>
    <a:clrScheme name="Niestandardowy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FFFFFF"/>
      </a:hlink>
      <a:folHlink>
        <a:srgbClr val="FFFFFF"/>
      </a:folHlink>
    </a:clrScheme>
    <a:fontScheme name="Projekt domyślny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ojekt domyśln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Projekt domyślny">
  <a:themeElements>
    <a:clrScheme name="Niestandardowy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FFFFFF"/>
      </a:hlink>
      <a:folHlink>
        <a:srgbClr val="FFFFFF"/>
      </a:folHlink>
    </a:clrScheme>
    <a:fontScheme name="Projekt domyślny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ojekt domyśln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Blank Presentation - Default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Blank Presentation - Defaul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altLang="pl-PL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anose="020B0604020202020204" pitchFamily="34" charset="0"/>
            <a:cs typeface="Arial" panose="020B0604020202020204" pitchFamily="34" charset="0"/>
            <a:sym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altLang="pl-PL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anose="020B0604020202020204" pitchFamily="34" charset="0"/>
            <a:cs typeface="Arial" panose="020B0604020202020204" pitchFamily="34" charset="0"/>
            <a:sym typeface="Arial" panose="020B0604020202020204" pitchFamily="34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Blank Presentation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Blank Presentatio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altLang="pl-PL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anose="020B0604020202020204" pitchFamily="34" charset="0"/>
            <a:cs typeface="Arial" panose="020B0604020202020204" pitchFamily="34" charset="0"/>
            <a:sym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altLang="pl-PL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anose="020B0604020202020204" pitchFamily="34" charset="0"/>
            <a:cs typeface="Arial" panose="020B0604020202020204" pitchFamily="34" charset="0"/>
            <a:sym typeface="Arial" panose="020B0604020202020204" pitchFamily="34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Blank Presentation - Default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Blank Presentation - Default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altLang="pl-PL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anose="020B0604020202020204" pitchFamily="34" charset="0"/>
            <a:cs typeface="Arial" panose="020B0604020202020204" pitchFamily="34" charset="0"/>
            <a:sym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altLang="pl-PL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anose="020B0604020202020204" pitchFamily="34" charset="0"/>
            <a:cs typeface="Arial" panose="020B0604020202020204" pitchFamily="34" charset="0"/>
            <a:sym typeface="Arial" panose="020B0604020202020204" pitchFamily="34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Blank Presentation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Blank Presentatio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altLang="pl-PL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anose="020B0604020202020204" pitchFamily="34" charset="0"/>
            <a:cs typeface="Arial" panose="020B0604020202020204" pitchFamily="34" charset="0"/>
            <a:sym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254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45720" tIns="45720" rIns="4572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l-PL" altLang="pl-PL" sz="24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panose="020B0604020202020204" pitchFamily="34" charset="0"/>
            <a:cs typeface="Arial" panose="020B0604020202020204" pitchFamily="34" charset="0"/>
            <a:sym typeface="Arial" panose="020B0604020202020204" pitchFamily="34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Book"/>
        <a:ea typeface="Avenir Book"/>
        <a:cs typeface="Avenir Book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BBE0E3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49262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BBE0E3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49262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agh_prezentacja_1.1_en</Template>
  <TotalTime>3659</TotalTime>
  <Words>1989</Words>
  <Application>Microsoft Macintosh PowerPoint</Application>
  <PresentationFormat>On-screen Show (4:3)</PresentationFormat>
  <Paragraphs>242</Paragraphs>
  <Slides>29</Slides>
  <Notes>17</Notes>
  <HiddenSlides>5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Arial</vt:lpstr>
      <vt:lpstr>Avenir Book</vt:lpstr>
      <vt:lpstr>Calibri</vt:lpstr>
      <vt:lpstr>Times New Roman</vt:lpstr>
      <vt:lpstr>Verdana</vt:lpstr>
      <vt:lpstr>Projekt domyślny</vt:lpstr>
      <vt:lpstr>1_Projekt domyślny</vt:lpstr>
      <vt:lpstr>Blank Presentation - Default</vt:lpstr>
      <vt:lpstr>Blank Presentation</vt:lpstr>
      <vt:lpstr>1_Blank Presentation - Default</vt:lpstr>
      <vt:lpstr>1_Blank Presentation</vt:lpstr>
      <vt:lpstr>PowerPoint Presentation</vt:lpstr>
      <vt:lpstr>Why Video Signal Compression?</vt:lpstr>
      <vt:lpstr>PowerPoint Presentation</vt:lpstr>
      <vt:lpstr>Scope of Standardization of Video Coding</vt:lpstr>
      <vt:lpstr>Enter the names of the codecs you know used for the video...</vt:lpstr>
      <vt:lpstr>Notable Examples of Motion Image Codecs</vt:lpstr>
      <vt:lpstr>Evolution of Selected Codecs</vt:lpstr>
      <vt:lpstr>MPEG-1 – General Info</vt:lpstr>
      <vt:lpstr>Basic Assumptions of MPEG-1 Compression</vt:lpstr>
      <vt:lpstr>Compression in Temporal Domain (Inter-Frame)</vt:lpstr>
      <vt:lpstr>Motion Vectors</vt:lpstr>
      <vt:lpstr>MPEG-2</vt:lpstr>
      <vt:lpstr>H.263</vt:lpstr>
      <vt:lpstr>MPEG-4 – General Info</vt:lpstr>
      <vt:lpstr>MPEG-4 Media-Objects</vt:lpstr>
      <vt:lpstr>MPEG-4 Content-Based Video Coding Principles</vt:lpstr>
      <vt:lpstr>H.264/AVC Hybrid Video Coder</vt:lpstr>
      <vt:lpstr>H.265/HEVC</vt:lpstr>
      <vt:lpstr>Codecs Are Homogenous</vt:lpstr>
      <vt:lpstr>Comparison between H.264/AVC and H.265/HEVC</vt:lpstr>
      <vt:lpstr>Comparison of Video Coding Standards</vt:lpstr>
      <vt:lpstr>Versatile Video Coding (VVC)</vt:lpstr>
      <vt:lpstr>Enter the names of the codecs you know used for the video...</vt:lpstr>
      <vt:lpstr>Addition Reference</vt:lpstr>
      <vt:lpstr>Common SRCs</vt:lpstr>
      <vt:lpstr>CDVL</vt:lpstr>
      <vt:lpstr>LIVE</vt:lpstr>
      <vt:lpstr>TRECVID</vt:lpstr>
      <vt:lpstr>AGH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Visual Signal Compression</dc:title>
  <cp:lastModifiedBy>Mikołaj Leszczuk</cp:lastModifiedBy>
  <cp:revision>131</cp:revision>
  <dcterms:modified xsi:type="dcterms:W3CDTF">2025-02-22T15:05:07Z</dcterms:modified>
</cp:coreProperties>
</file>